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685" r:id="rId2"/>
    <p:sldMasterId id="2147483695" r:id="rId3"/>
    <p:sldMasterId id="2147483753" r:id="rId4"/>
  </p:sldMasterIdLst>
  <p:handoutMasterIdLst>
    <p:handoutMasterId r:id="rId11"/>
  </p:handoutMasterIdLst>
  <p:sldIdLst>
    <p:sldId id="269" r:id="rId5"/>
    <p:sldId id="260" r:id="rId6"/>
    <p:sldId id="263" r:id="rId7"/>
    <p:sldId id="256" r:id="rId8"/>
    <p:sldId id="270" r:id="rId9"/>
    <p:sldId id="267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9C0DA27D-933B-404A-8884-E2057052565C}">
          <p14:sldIdLst>
            <p14:sldId id="269"/>
            <p14:sldId id="260"/>
            <p14:sldId id="263"/>
            <p14:sldId id="256"/>
            <p14:sldId id="270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DA6"/>
    <a:srgbClr val="76C1A3"/>
    <a:srgbClr val="FED790"/>
    <a:srgbClr val="59B1CD"/>
    <a:srgbClr val="B14D97"/>
    <a:srgbClr val="1DAF8E"/>
    <a:srgbClr val="FBBC33"/>
    <a:srgbClr val="246898"/>
    <a:srgbClr val="EF9800"/>
    <a:srgbClr val="86B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43"/>
    <p:restoredTop sz="94505" autoAdjust="0"/>
  </p:normalViewPr>
  <p:slideViewPr>
    <p:cSldViewPr snapToGrid="0" snapToObjects="1">
      <p:cViewPr varScale="1">
        <p:scale>
          <a:sx n="84" d="100"/>
          <a:sy n="84" d="100"/>
        </p:scale>
        <p:origin x="34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0" d="100"/>
          <a:sy n="80" d="100"/>
        </p:scale>
        <p:origin x="39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8B4D217-7D89-4B75-A4A1-FF9160842C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89123-EA33-4858-8E6B-FE4CEC929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99CA5-9E8B-4953-B718-4B5280C5AA2D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B64933-C380-4422-8E40-8367217FF3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01CE05D-941A-4B3D-9938-78D5C412C3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D7ED5-F911-46A5-964B-757987218FC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753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7">
            <a:extLst>
              <a:ext uri="{FF2B5EF4-FFF2-40B4-BE49-F238E27FC236}">
                <a16:creationId xmlns:a16="http://schemas.microsoft.com/office/drawing/2014/main" xmlns="" id="{45B3B6F8-C005-8A41-A0CF-DEB8A5C55F47}"/>
              </a:ext>
            </a:extLst>
          </p:cNvPr>
          <p:cNvSpPr txBox="1">
            <a:spLocks/>
          </p:cNvSpPr>
          <p:nvPr userDrawn="1"/>
        </p:nvSpPr>
        <p:spPr>
          <a:xfrm>
            <a:off x="7134750" y="233476"/>
            <a:ext cx="4610100" cy="489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e-DE" sz="1600" dirty="0">
              <a:solidFill>
                <a:srgbClr val="EF98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1C11BAB9-CCCF-CE4F-A77B-2C746E89AF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0051" y="1797051"/>
            <a:ext cx="5872963" cy="1860232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marL="0" indent="0" algn="r">
              <a:buNone/>
              <a:defRPr sz="2800" b="1">
                <a:solidFill>
                  <a:srgbClr val="86B3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xmlns="" id="{42CD0950-EEA0-294D-ADAA-937A5FC04B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4451" y="3930650"/>
            <a:ext cx="5367867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Speaker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xmlns="" id="{7A4090FD-E13F-6B4A-BAB6-DC3D1D565A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4451" y="4419919"/>
            <a:ext cx="5367867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Job title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xmlns="" id="{7E45B352-6879-A14F-9A44-5302D8654B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251024"/>
            <a:ext cx="5590117" cy="439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rgbClr val="EF9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822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xmlns="" id="{A07AF260-A48A-6C46-AEF5-C61B68460EC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318" y="5075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Subheading</a:t>
            </a:r>
            <a:r>
              <a:rPr lang="de-DE" dirty="0"/>
              <a:t> 1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xmlns="" id="{FEA842F5-D4BC-1C4A-B432-FA43A24154E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40318" y="1331476"/>
            <a:ext cx="5158316" cy="4918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Text Master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line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line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xmlns="" id="{74A976B5-E5FF-0449-AEC1-36CED739DB1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5075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Subheading</a:t>
            </a:r>
            <a:r>
              <a:rPr lang="de-DE" dirty="0"/>
              <a:t> 2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xmlns="" id="{5A5D7367-3843-D743-BE27-745F7C2B81B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331476"/>
            <a:ext cx="5183717" cy="4918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Text Master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line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line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187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308D0C3-5305-B04D-9088-C5E4E2698A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640801"/>
            <a:ext cx="10515600" cy="5536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Text Master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line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line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857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B8DBC70-1BC9-0144-84E9-AA5A1BB163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09700"/>
            <a:ext cx="10515600" cy="476726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Text Master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line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line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8" name="Titelplatzhalter 9">
            <a:extLst>
              <a:ext uri="{FF2B5EF4-FFF2-40B4-BE49-F238E27FC236}">
                <a16:creationId xmlns:a16="http://schemas.microsoft.com/office/drawing/2014/main" xmlns="" id="{41F66775-83DF-EB42-9A11-8D9FAEEE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" y="64800"/>
            <a:ext cx="10240200" cy="89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Slide </a:t>
            </a:r>
            <a:r>
              <a:rPr lang="de-DE" dirty="0" err="1"/>
              <a:t>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444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907A7FF-749B-FD4B-8FB1-CB55680A764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03350"/>
            <a:ext cx="5156200" cy="47736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Text Master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line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line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D8E0DC7E-96D3-834D-B30A-6A21FF9CC44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7600" y="1403350"/>
            <a:ext cx="5156200" cy="47736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Text Master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line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line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5" name="Titelplatzhalter 9">
            <a:extLst>
              <a:ext uri="{FF2B5EF4-FFF2-40B4-BE49-F238E27FC236}">
                <a16:creationId xmlns:a16="http://schemas.microsoft.com/office/drawing/2014/main" xmlns="" id="{2380EC3E-5A77-0D46-A5C9-D398B153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" y="64800"/>
            <a:ext cx="10240200" cy="89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Slide </a:t>
            </a:r>
            <a:r>
              <a:rPr lang="de-DE" dirty="0" err="1"/>
              <a:t>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3836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F38A8933-A53D-7E4E-9952-C29D59FE05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318" y="14017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Subheading</a:t>
            </a:r>
            <a:r>
              <a:rPr lang="de-DE" dirty="0"/>
              <a:t> 1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3821B20F-E604-9241-A19A-72D82CB9957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40318" y="2225675"/>
            <a:ext cx="5158316" cy="3963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Text Master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line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line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317322CF-90A0-914A-AF80-601B904E4D3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017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Subheading</a:t>
            </a:r>
            <a:r>
              <a:rPr lang="de-DE" dirty="0"/>
              <a:t> 2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585015DF-320A-6049-A167-50C6DCAA0D2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225675"/>
            <a:ext cx="5183717" cy="3963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Text Master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line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line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7" name="Titelplatzhalter 9">
            <a:extLst>
              <a:ext uri="{FF2B5EF4-FFF2-40B4-BE49-F238E27FC236}">
                <a16:creationId xmlns:a16="http://schemas.microsoft.com/office/drawing/2014/main" xmlns="" id="{976DFCE7-014A-6C4A-AFD0-ADED0B5E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" y="64800"/>
            <a:ext cx="10240200" cy="89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Slide </a:t>
            </a:r>
            <a:r>
              <a:rPr lang="de-DE" dirty="0" err="1"/>
              <a:t>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6041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8B122EB-211B-E542-A74C-04B428D0C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318" y="1483200"/>
            <a:ext cx="3932767" cy="921600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Text Master</a:t>
            </a:r>
            <a:br>
              <a:rPr lang="de-DE" dirty="0"/>
            </a:br>
            <a:r>
              <a:rPr lang="de-DE" dirty="0" err="1"/>
              <a:t>Heading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EC7EA61-8E03-F244-8004-629C55A8C1C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79482" y="1483200"/>
            <a:ext cx="6172200" cy="43778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 Master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line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line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C642C567-9785-1047-B457-89210AD528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404800"/>
            <a:ext cx="3932767" cy="346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 </a:t>
            </a:r>
            <a:r>
              <a:rPr lang="de-DE" dirty="0" err="1"/>
              <a:t>Master:body</a:t>
            </a:r>
            <a:endParaRPr lang="de-DE" dirty="0"/>
          </a:p>
        </p:txBody>
      </p:sp>
      <p:sp>
        <p:nvSpPr>
          <p:cNvPr id="6" name="Titelplatzhalter 9">
            <a:extLst>
              <a:ext uri="{FF2B5EF4-FFF2-40B4-BE49-F238E27FC236}">
                <a16:creationId xmlns:a16="http://schemas.microsoft.com/office/drawing/2014/main" xmlns="" id="{DDEC9C9D-F3E6-3A4A-ACFF-69CCD1C68D44}"/>
              </a:ext>
            </a:extLst>
          </p:cNvPr>
          <p:cNvSpPr txBox="1">
            <a:spLocks/>
          </p:cNvSpPr>
          <p:nvPr userDrawn="1"/>
        </p:nvSpPr>
        <p:spPr>
          <a:xfrm>
            <a:off x="384000" y="64800"/>
            <a:ext cx="10240200" cy="89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>
                <a:solidFill>
                  <a:srgbClr val="FFFFFF"/>
                </a:solidFill>
              </a:rPr>
              <a:t>Slide Heading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64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21A779C9-5BD5-4049-B88C-B12BC332F96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717" y="1483200"/>
            <a:ext cx="6172200" cy="43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Image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265F29EE-B92F-954F-90CF-9B2EBCBAF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318" y="1483200"/>
            <a:ext cx="3932767" cy="921600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Text Master</a:t>
            </a:r>
            <a:br>
              <a:rPr lang="de-DE" dirty="0"/>
            </a:br>
            <a:r>
              <a:rPr lang="de-DE" dirty="0" err="1"/>
              <a:t>Heading</a:t>
            </a:r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xmlns="" id="{D0229382-0530-7046-AA8E-51453A50DB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404800"/>
            <a:ext cx="3932767" cy="346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 </a:t>
            </a:r>
            <a:r>
              <a:rPr lang="de-DE" dirty="0" err="1"/>
              <a:t>Master:body</a:t>
            </a:r>
            <a:endParaRPr lang="de-DE" dirty="0"/>
          </a:p>
        </p:txBody>
      </p:sp>
      <p:sp>
        <p:nvSpPr>
          <p:cNvPr id="6" name="Titelplatzhalter 9">
            <a:extLst>
              <a:ext uri="{FF2B5EF4-FFF2-40B4-BE49-F238E27FC236}">
                <a16:creationId xmlns:a16="http://schemas.microsoft.com/office/drawing/2014/main" xmlns="" id="{3DFE72A3-4C00-104D-B1A3-A6A05166B74F}"/>
              </a:ext>
            </a:extLst>
          </p:cNvPr>
          <p:cNvSpPr txBox="1">
            <a:spLocks/>
          </p:cNvSpPr>
          <p:nvPr userDrawn="1"/>
        </p:nvSpPr>
        <p:spPr>
          <a:xfrm>
            <a:off x="384000" y="64800"/>
            <a:ext cx="10240200" cy="89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>
                <a:solidFill>
                  <a:srgbClr val="FFFFFF"/>
                </a:solidFill>
              </a:rPr>
              <a:t>Slide Heading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83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9">
            <a:extLst>
              <a:ext uri="{FF2B5EF4-FFF2-40B4-BE49-F238E27FC236}">
                <a16:creationId xmlns:a16="http://schemas.microsoft.com/office/drawing/2014/main" xmlns="" id="{3DFE72A3-4C00-104D-B1A3-A6A05166B74F}"/>
              </a:ext>
            </a:extLst>
          </p:cNvPr>
          <p:cNvSpPr txBox="1">
            <a:spLocks/>
          </p:cNvSpPr>
          <p:nvPr userDrawn="1"/>
        </p:nvSpPr>
        <p:spPr>
          <a:xfrm>
            <a:off x="384000" y="64800"/>
            <a:ext cx="10240200" cy="89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>
                <a:solidFill>
                  <a:srgbClr val="FFFFFF"/>
                </a:solidFill>
              </a:rPr>
              <a:t>Stay connected</a:t>
            </a:r>
          </a:p>
        </p:txBody>
      </p:sp>
      <p:sp>
        <p:nvSpPr>
          <p:cNvPr id="7" name="Rettangolo 3">
            <a:extLst>
              <a:ext uri="{FF2B5EF4-FFF2-40B4-BE49-F238E27FC236}">
                <a16:creationId xmlns:a16="http://schemas.microsoft.com/office/drawing/2014/main" xmlns="" id="{45F313A8-CA17-441D-96E6-610F29A7790D}"/>
              </a:ext>
            </a:extLst>
          </p:cNvPr>
          <p:cNvSpPr/>
          <p:nvPr userDrawn="1"/>
        </p:nvSpPr>
        <p:spPr>
          <a:xfrm>
            <a:off x="2058194" y="3591304"/>
            <a:ext cx="5815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rgbClr val="000000">
                    <a:lumMod val="50000"/>
                    <a:lumOff val="50000"/>
                  </a:srgbClr>
                </a:solidFill>
                <a:ea typeface="Verdana" charset="0"/>
                <a:cs typeface="Verdana" charset="0"/>
              </a:rPr>
              <a:t>www.efsa.europa.eu</a:t>
            </a:r>
            <a:r>
              <a:rPr lang="it-IT" dirty="0">
                <a:solidFill>
                  <a:srgbClr val="000000">
                    <a:lumMod val="50000"/>
                    <a:lumOff val="50000"/>
                  </a:srgbClr>
                </a:solidFill>
                <a:ea typeface="Verdana" charset="0"/>
                <a:cs typeface="Verdana" charset="0"/>
              </a:rPr>
              <a:t>/en/</a:t>
            </a:r>
            <a:r>
              <a:rPr lang="it-IT" dirty="0" err="1">
                <a:solidFill>
                  <a:srgbClr val="000000">
                    <a:lumMod val="50000"/>
                    <a:lumOff val="50000"/>
                  </a:srgbClr>
                </a:solidFill>
                <a:ea typeface="Verdana" charset="0"/>
                <a:cs typeface="Verdana" charset="0"/>
              </a:rPr>
              <a:t>engage</a:t>
            </a:r>
            <a:r>
              <a:rPr lang="it-IT" dirty="0">
                <a:solidFill>
                  <a:srgbClr val="000000">
                    <a:lumMod val="50000"/>
                    <a:lumOff val="50000"/>
                  </a:srgbClr>
                </a:solidFill>
                <a:ea typeface="Verdana" charset="0"/>
                <a:cs typeface="Verdana" charset="0"/>
              </a:rPr>
              <a:t>/</a:t>
            </a:r>
            <a:r>
              <a:rPr lang="it-IT" dirty="0" err="1">
                <a:solidFill>
                  <a:srgbClr val="000000">
                    <a:lumMod val="50000"/>
                    <a:lumOff val="50000"/>
                  </a:srgbClr>
                </a:solidFill>
                <a:ea typeface="Verdana" charset="0"/>
                <a:cs typeface="Verdana" charset="0"/>
              </a:rPr>
              <a:t>careers</a:t>
            </a:r>
            <a:endParaRPr lang="it-IT" dirty="0">
              <a:solidFill>
                <a:srgbClr val="000000">
                  <a:lumMod val="50000"/>
                  <a:lumOff val="50000"/>
                </a:srgbClr>
              </a:solidFill>
              <a:ea typeface="Verdana" charset="0"/>
              <a:cs typeface="Verdana" charset="0"/>
            </a:endParaRPr>
          </a:p>
        </p:txBody>
      </p:sp>
      <p:sp>
        <p:nvSpPr>
          <p:cNvPr id="10" name="Rettangolo 5">
            <a:extLst>
              <a:ext uri="{FF2B5EF4-FFF2-40B4-BE49-F238E27FC236}">
                <a16:creationId xmlns:a16="http://schemas.microsoft.com/office/drawing/2014/main" xmlns="" id="{F665371D-3EED-402E-8DE2-95784CFCCA87}"/>
              </a:ext>
            </a:extLst>
          </p:cNvPr>
          <p:cNvSpPr/>
          <p:nvPr userDrawn="1"/>
        </p:nvSpPr>
        <p:spPr>
          <a:xfrm>
            <a:off x="2058193" y="2555460"/>
            <a:ext cx="3970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rgbClr val="000000">
                    <a:lumMod val="50000"/>
                    <a:lumOff val="50000"/>
                  </a:srgbClr>
                </a:solidFill>
                <a:ea typeface="Verdana" charset="0"/>
                <a:cs typeface="Verdana" charset="0"/>
              </a:rPr>
              <a:t>www.efsa.europa.eu</a:t>
            </a:r>
            <a:r>
              <a:rPr lang="it-IT" dirty="0">
                <a:solidFill>
                  <a:srgbClr val="000000">
                    <a:lumMod val="50000"/>
                    <a:lumOff val="50000"/>
                  </a:srgbClr>
                </a:solidFill>
                <a:ea typeface="Verdana" charset="0"/>
                <a:cs typeface="Verdana" charset="0"/>
              </a:rPr>
              <a:t>/en/</a:t>
            </a:r>
            <a:r>
              <a:rPr lang="it-IT" dirty="0" err="1">
                <a:solidFill>
                  <a:srgbClr val="000000">
                    <a:lumMod val="50000"/>
                    <a:lumOff val="50000"/>
                  </a:srgbClr>
                </a:solidFill>
                <a:ea typeface="Verdana" charset="0"/>
                <a:cs typeface="Verdana" charset="0"/>
              </a:rPr>
              <a:t>rss</a:t>
            </a:r>
            <a:endParaRPr lang="it-IT" dirty="0">
              <a:solidFill>
                <a:srgbClr val="000000">
                  <a:lumMod val="50000"/>
                  <a:lumOff val="50000"/>
                </a:srgbClr>
              </a:solidFill>
              <a:ea typeface="Verdana" charset="0"/>
              <a:cs typeface="Verdana" charset="0"/>
            </a:endParaRPr>
          </a:p>
        </p:txBody>
      </p:sp>
      <p:sp>
        <p:nvSpPr>
          <p:cNvPr id="11" name="Rettangolo 6">
            <a:extLst>
              <a:ext uri="{FF2B5EF4-FFF2-40B4-BE49-F238E27FC236}">
                <a16:creationId xmlns:a16="http://schemas.microsoft.com/office/drawing/2014/main" xmlns="" id="{0761ECF4-D992-42D6-B79D-AEC90C78A7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58194" y="2085164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1DAF8E"/>
                </a:solidFill>
              </a:rPr>
              <a:t>Subscribe</a:t>
            </a:r>
            <a:r>
              <a:rPr lang="it-IT" b="1" dirty="0">
                <a:solidFill>
                  <a:srgbClr val="1DAF8E"/>
                </a:solidFill>
              </a:rPr>
              <a:t> to</a:t>
            </a:r>
          </a:p>
        </p:txBody>
      </p:sp>
      <p:sp>
        <p:nvSpPr>
          <p:cNvPr id="12" name="Rettangolo 7">
            <a:extLst>
              <a:ext uri="{FF2B5EF4-FFF2-40B4-BE49-F238E27FC236}">
                <a16:creationId xmlns:a16="http://schemas.microsoft.com/office/drawing/2014/main" xmlns="" id="{53CB8C05-51B0-4BB6-89C4-4958310124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58194" y="3330558"/>
            <a:ext cx="2836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1DAF8E"/>
                </a:solidFill>
              </a:rPr>
              <a:t>Engage</a:t>
            </a:r>
            <a:r>
              <a:rPr lang="it-IT" b="1" dirty="0">
                <a:solidFill>
                  <a:srgbClr val="1DAF8E"/>
                </a:solidFill>
              </a:rPr>
              <a:t> with </a:t>
            </a:r>
            <a:r>
              <a:rPr lang="it-IT" b="1" dirty="0" err="1">
                <a:solidFill>
                  <a:srgbClr val="1DAF8E"/>
                </a:solidFill>
              </a:rPr>
              <a:t>careers</a:t>
            </a:r>
            <a:endParaRPr lang="it-IT" b="1" dirty="0">
              <a:solidFill>
                <a:srgbClr val="1DAF8E"/>
              </a:solidFill>
            </a:endParaRPr>
          </a:p>
        </p:txBody>
      </p:sp>
      <p:sp>
        <p:nvSpPr>
          <p:cNvPr id="13" name="Rettangolo 8">
            <a:extLst>
              <a:ext uri="{FF2B5EF4-FFF2-40B4-BE49-F238E27FC236}">
                <a16:creationId xmlns:a16="http://schemas.microsoft.com/office/drawing/2014/main" xmlns="" id="{B11703B4-0654-468F-92C5-9B6A003E16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58193" y="4311633"/>
            <a:ext cx="2839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1DAF8E"/>
                </a:solidFill>
              </a:rPr>
              <a:t>Follow us on Twitter</a:t>
            </a:r>
          </a:p>
        </p:txBody>
      </p:sp>
      <p:sp>
        <p:nvSpPr>
          <p:cNvPr id="14" name="Rettangolo 9">
            <a:extLst>
              <a:ext uri="{FF2B5EF4-FFF2-40B4-BE49-F238E27FC236}">
                <a16:creationId xmlns:a16="http://schemas.microsoft.com/office/drawing/2014/main" xmlns="" id="{F72C478A-A6FB-4031-8FA5-04F77DA1BF94}"/>
              </a:ext>
            </a:extLst>
          </p:cNvPr>
          <p:cNvSpPr/>
          <p:nvPr userDrawn="1"/>
        </p:nvSpPr>
        <p:spPr>
          <a:xfrm>
            <a:off x="2058194" y="4589048"/>
            <a:ext cx="1324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  <a:ea typeface="Verdana" charset="0"/>
                <a:cs typeface="Verdana" charset="0"/>
              </a:rPr>
              <a:t>@</a:t>
            </a:r>
            <a:r>
              <a:rPr lang="it-IT" dirty="0" err="1">
                <a:solidFill>
                  <a:srgbClr val="FFFFFF">
                    <a:lumMod val="50000"/>
                  </a:srgbClr>
                </a:solidFill>
                <a:ea typeface="Verdana" charset="0"/>
                <a:cs typeface="Verdana" charset="0"/>
              </a:rPr>
              <a:t>efsa_eu</a:t>
            </a:r>
            <a:endParaRPr lang="it-IT" dirty="0">
              <a:solidFill>
                <a:srgbClr val="FFFFFF">
                  <a:lumMod val="50000"/>
                </a:srgbClr>
              </a:solidFill>
              <a:ea typeface="Verdana" charset="0"/>
              <a:cs typeface="Verdana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DDBD8FD0-1646-47EE-BAE5-F76E7B9FE467}"/>
              </a:ext>
            </a:extLst>
          </p:cNvPr>
          <p:cNvSpPr/>
          <p:nvPr userDrawn="1"/>
        </p:nvSpPr>
        <p:spPr>
          <a:xfrm>
            <a:off x="2058193" y="4852177"/>
            <a:ext cx="1744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  <a:ea typeface="Verdana" charset="0"/>
                <a:cs typeface="Verdana" charset="0"/>
              </a:rPr>
              <a:t>@</a:t>
            </a:r>
            <a:r>
              <a:rPr lang="it-IT" dirty="0" err="1">
                <a:solidFill>
                  <a:srgbClr val="FFFFFF">
                    <a:lumMod val="50000"/>
                  </a:srgbClr>
                </a:solidFill>
                <a:ea typeface="Verdana" charset="0"/>
                <a:cs typeface="Verdana" charset="0"/>
              </a:rPr>
              <a:t>plants_efsa</a:t>
            </a:r>
            <a:endParaRPr lang="it-IT" dirty="0">
              <a:solidFill>
                <a:srgbClr val="FFFFFF">
                  <a:lumMod val="50000"/>
                </a:srgbClr>
              </a:solidFill>
              <a:ea typeface="Verdana" charset="0"/>
              <a:cs typeface="Verdana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3B250E63-16C3-4C3E-A0E2-1A6FACA68BB3}"/>
              </a:ext>
            </a:extLst>
          </p:cNvPr>
          <p:cNvSpPr/>
          <p:nvPr userDrawn="1"/>
        </p:nvSpPr>
        <p:spPr>
          <a:xfrm>
            <a:off x="2058194" y="5111733"/>
            <a:ext cx="2044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  <a:ea typeface="Verdana" charset="0"/>
                <a:cs typeface="Verdana" charset="0"/>
              </a:rPr>
              <a:t>@</a:t>
            </a:r>
            <a:r>
              <a:rPr lang="it-IT" dirty="0" err="1">
                <a:solidFill>
                  <a:srgbClr val="FFFFFF">
                    <a:lumMod val="50000"/>
                  </a:srgbClr>
                </a:solidFill>
                <a:ea typeface="Verdana" charset="0"/>
                <a:cs typeface="Verdana" charset="0"/>
              </a:rPr>
              <a:t>methods_efsa</a:t>
            </a:r>
            <a:endParaRPr lang="it-IT" dirty="0">
              <a:solidFill>
                <a:srgbClr val="FFFFFF">
                  <a:lumMod val="50000"/>
                </a:srgbClr>
              </a:solidFill>
              <a:ea typeface="Verdana" charset="0"/>
              <a:cs typeface="Verdana" charset="0"/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xmlns="" id="{87FAE9A8-B5EA-405D-8338-3A767C24A6B0}"/>
              </a:ext>
            </a:extLst>
          </p:cNvPr>
          <p:cNvSpPr/>
          <p:nvPr userDrawn="1"/>
        </p:nvSpPr>
        <p:spPr>
          <a:xfrm>
            <a:off x="1343819" y="3179348"/>
            <a:ext cx="569913" cy="42862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171796"/>
              </a:solidFill>
              <a:cs typeface="Arial" pitchFamily="34" charset="0"/>
            </a:endParaRPr>
          </a:p>
        </p:txBody>
      </p:sp>
      <p:sp>
        <p:nvSpPr>
          <p:cNvPr id="18" name="Rettangolo 18">
            <a:extLst>
              <a:ext uri="{FF2B5EF4-FFF2-40B4-BE49-F238E27FC236}">
                <a16:creationId xmlns:a16="http://schemas.microsoft.com/office/drawing/2014/main" xmlns="" id="{9E5990F3-8140-4305-91EE-7C16B87EDA5C}"/>
              </a:ext>
            </a:extLst>
          </p:cNvPr>
          <p:cNvSpPr/>
          <p:nvPr userDrawn="1"/>
        </p:nvSpPr>
        <p:spPr>
          <a:xfrm>
            <a:off x="2058194" y="2319717"/>
            <a:ext cx="5286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rgbClr val="000000">
                    <a:lumMod val="50000"/>
                    <a:lumOff val="50000"/>
                  </a:srgbClr>
                </a:solidFill>
                <a:ea typeface="Verdana" charset="0"/>
                <a:cs typeface="Verdana" charset="0"/>
              </a:rPr>
              <a:t>www.efsa.europa.eu</a:t>
            </a:r>
            <a:r>
              <a:rPr lang="it-IT" dirty="0">
                <a:solidFill>
                  <a:srgbClr val="000000">
                    <a:lumMod val="50000"/>
                    <a:lumOff val="50000"/>
                  </a:srgbClr>
                </a:solidFill>
                <a:ea typeface="Verdana" charset="0"/>
                <a:cs typeface="Verdana" charset="0"/>
              </a:rPr>
              <a:t>/en/news/</a:t>
            </a:r>
            <a:r>
              <a:rPr lang="it-IT" dirty="0" err="1">
                <a:solidFill>
                  <a:srgbClr val="000000">
                    <a:lumMod val="50000"/>
                    <a:lumOff val="50000"/>
                  </a:srgbClr>
                </a:solidFill>
                <a:ea typeface="Verdana" charset="0"/>
                <a:cs typeface="Verdana" charset="0"/>
              </a:rPr>
              <a:t>newsletters</a:t>
            </a:r>
            <a:endParaRPr lang="it-IT" dirty="0">
              <a:solidFill>
                <a:srgbClr val="000000">
                  <a:lumMod val="50000"/>
                  <a:lumOff val="50000"/>
                </a:srgbClr>
              </a:solidFill>
              <a:ea typeface="Verdana" charset="0"/>
              <a:cs typeface="Verdana" charset="0"/>
            </a:endParaRPr>
          </a:p>
        </p:txBody>
      </p:sp>
      <p:pic>
        <p:nvPicPr>
          <p:cNvPr id="19" name="Immagine 11">
            <a:extLst>
              <a:ext uri="{FF2B5EF4-FFF2-40B4-BE49-F238E27FC236}">
                <a16:creationId xmlns:a16="http://schemas.microsoft.com/office/drawing/2014/main" xmlns="" id="{E822E6D4-D2F8-4624-A420-2AECAE0D1B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19" y="1951259"/>
            <a:ext cx="457630" cy="78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magine 12">
            <a:extLst>
              <a:ext uri="{FF2B5EF4-FFF2-40B4-BE49-F238E27FC236}">
                <a16:creationId xmlns:a16="http://schemas.microsoft.com/office/drawing/2014/main" xmlns="" id="{1137B77B-C65B-41A0-A7F2-A50D27D13A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02" y="3330557"/>
            <a:ext cx="886930" cy="86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13">
            <a:extLst>
              <a:ext uri="{FF2B5EF4-FFF2-40B4-BE49-F238E27FC236}">
                <a16:creationId xmlns:a16="http://schemas.microsoft.com/office/drawing/2014/main" xmlns="" id="{771DF03B-D8D6-4408-BD22-4D53FFED29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9" y="4291580"/>
            <a:ext cx="1255214" cy="112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DA461FA7-A7EB-41F9-90D4-C996D8D3183A}"/>
              </a:ext>
            </a:extLst>
          </p:cNvPr>
          <p:cNvSpPr/>
          <p:nvPr userDrawn="1"/>
        </p:nvSpPr>
        <p:spPr>
          <a:xfrm>
            <a:off x="1419632" y="3387397"/>
            <a:ext cx="430811" cy="4308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0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7">
            <a:extLst>
              <a:ext uri="{FF2B5EF4-FFF2-40B4-BE49-F238E27FC236}">
                <a16:creationId xmlns:a16="http://schemas.microsoft.com/office/drawing/2014/main" xmlns="" id="{45B3B6F8-C005-8A41-A0CF-DEB8A5C55F47}"/>
              </a:ext>
            </a:extLst>
          </p:cNvPr>
          <p:cNvSpPr txBox="1">
            <a:spLocks/>
          </p:cNvSpPr>
          <p:nvPr userDrawn="1"/>
        </p:nvSpPr>
        <p:spPr>
          <a:xfrm>
            <a:off x="7134750" y="233476"/>
            <a:ext cx="4610100" cy="489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e-DE" sz="1600" dirty="0">
              <a:solidFill>
                <a:srgbClr val="EF98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1C11BAB9-CCCF-CE4F-A77B-2C746E89AF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355" y="1735493"/>
            <a:ext cx="5872963" cy="183502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r">
              <a:buNone/>
              <a:defRPr sz="2800" b="1">
                <a:solidFill>
                  <a:srgbClr val="86B3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xmlns="" id="{42CD0950-EEA0-294D-ADAA-937A5FC04B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4451" y="3930650"/>
            <a:ext cx="5367867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Speaker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xmlns="" id="{7A4090FD-E13F-6B4A-BAB6-DC3D1D565A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4451" y="4419919"/>
            <a:ext cx="5367867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Job title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xmlns="" id="{7E45B352-6879-A14F-9A44-5302D8654B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251024"/>
            <a:ext cx="5590117" cy="439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rgbClr val="EF9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31458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B8DBC70-1BC9-0144-84E9-AA5A1BB163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09700"/>
            <a:ext cx="10515600" cy="476726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Text Master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line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line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8" name="Titelplatzhalter 9">
            <a:extLst>
              <a:ext uri="{FF2B5EF4-FFF2-40B4-BE49-F238E27FC236}">
                <a16:creationId xmlns:a16="http://schemas.microsoft.com/office/drawing/2014/main" xmlns="" id="{41F66775-83DF-EB42-9A11-8D9FAEEE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" y="64800"/>
            <a:ext cx="10240200" cy="89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Slide </a:t>
            </a:r>
            <a:r>
              <a:rPr lang="de-DE" dirty="0" err="1"/>
              <a:t>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256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907A7FF-749B-FD4B-8FB1-CB55680A764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03350"/>
            <a:ext cx="5156200" cy="47736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Text Master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line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line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D8E0DC7E-96D3-834D-B30A-6A21FF9CC44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7600" y="1403350"/>
            <a:ext cx="5156200" cy="47736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Text Master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line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line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5" name="Titelplatzhalter 9">
            <a:extLst>
              <a:ext uri="{FF2B5EF4-FFF2-40B4-BE49-F238E27FC236}">
                <a16:creationId xmlns:a16="http://schemas.microsoft.com/office/drawing/2014/main" xmlns="" id="{2380EC3E-5A77-0D46-A5C9-D398B153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" y="64800"/>
            <a:ext cx="10240200" cy="89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Slide </a:t>
            </a:r>
            <a:r>
              <a:rPr lang="de-DE" dirty="0" err="1"/>
              <a:t>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16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F38A8933-A53D-7E4E-9952-C29D59FE05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318" y="14017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Subheading</a:t>
            </a:r>
            <a:r>
              <a:rPr lang="de-DE" dirty="0"/>
              <a:t> 1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3821B20F-E604-9241-A19A-72D82CB9957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40318" y="2225675"/>
            <a:ext cx="5158316" cy="3963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Text Master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line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line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317322CF-90A0-914A-AF80-601B904E4D3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017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Subheading</a:t>
            </a:r>
            <a:r>
              <a:rPr lang="de-DE" dirty="0"/>
              <a:t> 2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585015DF-320A-6049-A167-50C6DCAA0D2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225675"/>
            <a:ext cx="5183717" cy="3963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Text Master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line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line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7" name="Titelplatzhalter 9">
            <a:extLst>
              <a:ext uri="{FF2B5EF4-FFF2-40B4-BE49-F238E27FC236}">
                <a16:creationId xmlns:a16="http://schemas.microsoft.com/office/drawing/2014/main" xmlns="" id="{976DFCE7-014A-6C4A-AFD0-ADED0B5E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" y="64800"/>
            <a:ext cx="10240200" cy="89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Slide </a:t>
            </a:r>
            <a:r>
              <a:rPr lang="de-DE" dirty="0" err="1"/>
              <a:t>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197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8B122EB-211B-E542-A74C-04B428D0C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318" y="1483200"/>
            <a:ext cx="3932767" cy="921600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Text Master</a:t>
            </a:r>
            <a:br>
              <a:rPr lang="de-DE" dirty="0"/>
            </a:br>
            <a:r>
              <a:rPr lang="de-DE" dirty="0" err="1"/>
              <a:t>Heading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EC7EA61-8E03-F244-8004-629C55A8C1C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79482" y="1483200"/>
            <a:ext cx="6172200" cy="43778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 Master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line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line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C642C567-9785-1047-B457-89210AD528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404800"/>
            <a:ext cx="3932767" cy="346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 </a:t>
            </a:r>
            <a:r>
              <a:rPr lang="de-DE" dirty="0" err="1"/>
              <a:t>Master:body</a:t>
            </a:r>
            <a:endParaRPr lang="de-DE" dirty="0"/>
          </a:p>
        </p:txBody>
      </p:sp>
      <p:sp>
        <p:nvSpPr>
          <p:cNvPr id="6" name="Titelplatzhalter 9">
            <a:extLst>
              <a:ext uri="{FF2B5EF4-FFF2-40B4-BE49-F238E27FC236}">
                <a16:creationId xmlns:a16="http://schemas.microsoft.com/office/drawing/2014/main" xmlns="" id="{DDEC9C9D-F3E6-3A4A-ACFF-69CCD1C68D44}"/>
              </a:ext>
            </a:extLst>
          </p:cNvPr>
          <p:cNvSpPr txBox="1">
            <a:spLocks/>
          </p:cNvSpPr>
          <p:nvPr userDrawn="1"/>
        </p:nvSpPr>
        <p:spPr>
          <a:xfrm>
            <a:off x="384000" y="64800"/>
            <a:ext cx="10240200" cy="89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Slide 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198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21A779C9-5BD5-4049-B88C-B12BC332F96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717" y="1483200"/>
            <a:ext cx="6172200" cy="43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Image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265F29EE-B92F-954F-90CF-9B2EBCBAF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318" y="1483200"/>
            <a:ext cx="3932767" cy="921600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Text Master</a:t>
            </a:r>
            <a:br>
              <a:rPr lang="de-DE" dirty="0"/>
            </a:br>
            <a:r>
              <a:rPr lang="de-DE" dirty="0" err="1"/>
              <a:t>Heading</a:t>
            </a:r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xmlns="" id="{D0229382-0530-7046-AA8E-51453A50DB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404800"/>
            <a:ext cx="3932767" cy="346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 </a:t>
            </a:r>
            <a:r>
              <a:rPr lang="de-DE" dirty="0" err="1"/>
              <a:t>Master:body</a:t>
            </a:r>
            <a:endParaRPr lang="de-DE" dirty="0"/>
          </a:p>
        </p:txBody>
      </p:sp>
      <p:sp>
        <p:nvSpPr>
          <p:cNvPr id="6" name="Titelplatzhalter 9">
            <a:extLst>
              <a:ext uri="{FF2B5EF4-FFF2-40B4-BE49-F238E27FC236}">
                <a16:creationId xmlns:a16="http://schemas.microsoft.com/office/drawing/2014/main" xmlns="" id="{3DFE72A3-4C00-104D-B1A3-A6A05166B74F}"/>
              </a:ext>
            </a:extLst>
          </p:cNvPr>
          <p:cNvSpPr txBox="1">
            <a:spLocks/>
          </p:cNvSpPr>
          <p:nvPr userDrawn="1"/>
        </p:nvSpPr>
        <p:spPr>
          <a:xfrm>
            <a:off x="384000" y="64800"/>
            <a:ext cx="10240200" cy="89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Slide Heading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725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9">
            <a:extLst>
              <a:ext uri="{FF2B5EF4-FFF2-40B4-BE49-F238E27FC236}">
                <a16:creationId xmlns:a16="http://schemas.microsoft.com/office/drawing/2014/main" xmlns="" id="{3DFE72A3-4C00-104D-B1A3-A6A05166B74F}"/>
              </a:ext>
            </a:extLst>
          </p:cNvPr>
          <p:cNvSpPr txBox="1">
            <a:spLocks/>
          </p:cNvSpPr>
          <p:nvPr userDrawn="1"/>
        </p:nvSpPr>
        <p:spPr>
          <a:xfrm>
            <a:off x="384000" y="64800"/>
            <a:ext cx="10240200" cy="89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Stay connected</a:t>
            </a:r>
          </a:p>
        </p:txBody>
      </p:sp>
      <p:sp>
        <p:nvSpPr>
          <p:cNvPr id="7" name="Rettangolo 3">
            <a:extLst>
              <a:ext uri="{FF2B5EF4-FFF2-40B4-BE49-F238E27FC236}">
                <a16:creationId xmlns:a16="http://schemas.microsoft.com/office/drawing/2014/main" xmlns="" id="{45F313A8-CA17-441D-96E6-610F29A7790D}"/>
              </a:ext>
            </a:extLst>
          </p:cNvPr>
          <p:cNvSpPr/>
          <p:nvPr userDrawn="1"/>
        </p:nvSpPr>
        <p:spPr>
          <a:xfrm>
            <a:off x="2058194" y="3591304"/>
            <a:ext cx="5815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www.efsa.europa.eu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/en/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engage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/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careers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Rettangolo 5">
            <a:extLst>
              <a:ext uri="{FF2B5EF4-FFF2-40B4-BE49-F238E27FC236}">
                <a16:creationId xmlns:a16="http://schemas.microsoft.com/office/drawing/2014/main" xmlns="" id="{F665371D-3EED-402E-8DE2-95784CFCCA87}"/>
              </a:ext>
            </a:extLst>
          </p:cNvPr>
          <p:cNvSpPr/>
          <p:nvPr userDrawn="1"/>
        </p:nvSpPr>
        <p:spPr>
          <a:xfrm>
            <a:off x="2058193" y="2555460"/>
            <a:ext cx="3970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www.efsa.europa.eu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/en/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rss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" name="Rettangolo 6">
            <a:extLst>
              <a:ext uri="{FF2B5EF4-FFF2-40B4-BE49-F238E27FC236}">
                <a16:creationId xmlns:a16="http://schemas.microsoft.com/office/drawing/2014/main" xmlns="" id="{0761ECF4-D992-42D6-B79D-AEC90C78A7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58194" y="2085164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b="1" dirty="0" err="1">
                <a:solidFill>
                  <a:srgbClr val="1DAF8E"/>
                </a:solidFill>
                <a:latin typeface="Verdana" pitchFamily="34" charset="0"/>
              </a:rPr>
              <a:t>Subscribe</a:t>
            </a:r>
            <a:r>
              <a:rPr lang="it-IT" b="1" dirty="0">
                <a:solidFill>
                  <a:srgbClr val="1DAF8E"/>
                </a:solidFill>
                <a:latin typeface="Verdana" pitchFamily="34" charset="0"/>
              </a:rPr>
              <a:t> to</a:t>
            </a:r>
          </a:p>
        </p:txBody>
      </p:sp>
      <p:sp>
        <p:nvSpPr>
          <p:cNvPr id="12" name="Rettangolo 7">
            <a:extLst>
              <a:ext uri="{FF2B5EF4-FFF2-40B4-BE49-F238E27FC236}">
                <a16:creationId xmlns:a16="http://schemas.microsoft.com/office/drawing/2014/main" xmlns="" id="{53CB8C05-51B0-4BB6-89C4-4958310124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58194" y="3330558"/>
            <a:ext cx="2836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b="1" dirty="0" err="1">
                <a:solidFill>
                  <a:srgbClr val="1DAF8E"/>
                </a:solidFill>
                <a:latin typeface="Verdana" pitchFamily="34" charset="0"/>
              </a:rPr>
              <a:t>Engage</a:t>
            </a:r>
            <a:r>
              <a:rPr lang="it-IT" b="1" dirty="0">
                <a:solidFill>
                  <a:srgbClr val="1DAF8E"/>
                </a:solidFill>
                <a:latin typeface="Verdana" pitchFamily="34" charset="0"/>
              </a:rPr>
              <a:t> with </a:t>
            </a:r>
            <a:r>
              <a:rPr lang="it-IT" b="1" dirty="0" err="1">
                <a:solidFill>
                  <a:srgbClr val="1DAF8E"/>
                </a:solidFill>
                <a:latin typeface="Verdana" pitchFamily="34" charset="0"/>
              </a:rPr>
              <a:t>careers</a:t>
            </a:r>
            <a:endParaRPr lang="it-IT" b="1" dirty="0">
              <a:solidFill>
                <a:srgbClr val="1DAF8E"/>
              </a:solidFill>
              <a:latin typeface="Verdana" pitchFamily="34" charset="0"/>
            </a:endParaRPr>
          </a:p>
        </p:txBody>
      </p:sp>
      <p:sp>
        <p:nvSpPr>
          <p:cNvPr id="13" name="Rettangolo 8">
            <a:extLst>
              <a:ext uri="{FF2B5EF4-FFF2-40B4-BE49-F238E27FC236}">
                <a16:creationId xmlns:a16="http://schemas.microsoft.com/office/drawing/2014/main" xmlns="" id="{B11703B4-0654-468F-92C5-9B6A003E16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58193" y="4311633"/>
            <a:ext cx="2839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b="1" dirty="0">
                <a:solidFill>
                  <a:srgbClr val="1DAF8E"/>
                </a:solidFill>
                <a:latin typeface="Verdana" pitchFamily="34" charset="0"/>
              </a:rPr>
              <a:t>Follow us on Twitter</a:t>
            </a:r>
          </a:p>
        </p:txBody>
      </p:sp>
      <p:sp>
        <p:nvSpPr>
          <p:cNvPr id="14" name="Rettangolo 9">
            <a:extLst>
              <a:ext uri="{FF2B5EF4-FFF2-40B4-BE49-F238E27FC236}">
                <a16:creationId xmlns:a16="http://schemas.microsoft.com/office/drawing/2014/main" xmlns="" id="{F72C478A-A6FB-4031-8FA5-04F77DA1BF94}"/>
              </a:ext>
            </a:extLst>
          </p:cNvPr>
          <p:cNvSpPr/>
          <p:nvPr userDrawn="1"/>
        </p:nvSpPr>
        <p:spPr>
          <a:xfrm>
            <a:off x="2058194" y="4589048"/>
            <a:ext cx="1324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@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efsa_eu</a:t>
            </a:r>
            <a:endParaRPr lang="it-IT" dirty="0">
              <a:solidFill>
                <a:schemeClr val="bg1">
                  <a:lumMod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DDBD8FD0-1646-47EE-BAE5-F76E7B9FE467}"/>
              </a:ext>
            </a:extLst>
          </p:cNvPr>
          <p:cNvSpPr/>
          <p:nvPr userDrawn="1"/>
        </p:nvSpPr>
        <p:spPr>
          <a:xfrm>
            <a:off x="2058193" y="4852177"/>
            <a:ext cx="1744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@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plants_efsa</a:t>
            </a:r>
            <a:endParaRPr lang="it-IT" dirty="0">
              <a:solidFill>
                <a:schemeClr val="bg1">
                  <a:lumMod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3B250E63-16C3-4C3E-A0E2-1A6FACA68BB3}"/>
              </a:ext>
            </a:extLst>
          </p:cNvPr>
          <p:cNvSpPr/>
          <p:nvPr userDrawn="1"/>
        </p:nvSpPr>
        <p:spPr>
          <a:xfrm>
            <a:off x="2058194" y="5111733"/>
            <a:ext cx="2044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@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methods_efsa</a:t>
            </a:r>
            <a:endParaRPr lang="it-IT" dirty="0">
              <a:solidFill>
                <a:schemeClr val="bg1">
                  <a:lumMod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xmlns="" id="{87FAE9A8-B5EA-405D-8338-3A767C24A6B0}"/>
              </a:ext>
            </a:extLst>
          </p:cNvPr>
          <p:cNvSpPr/>
          <p:nvPr userDrawn="1"/>
        </p:nvSpPr>
        <p:spPr>
          <a:xfrm>
            <a:off x="1343819" y="3179348"/>
            <a:ext cx="569913" cy="42862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171796"/>
              </a:solidFill>
              <a:cs typeface="Arial" pitchFamily="34" charset="0"/>
            </a:endParaRPr>
          </a:p>
        </p:txBody>
      </p:sp>
      <p:sp>
        <p:nvSpPr>
          <p:cNvPr id="18" name="Rettangolo 18">
            <a:extLst>
              <a:ext uri="{FF2B5EF4-FFF2-40B4-BE49-F238E27FC236}">
                <a16:creationId xmlns:a16="http://schemas.microsoft.com/office/drawing/2014/main" xmlns="" id="{9E5990F3-8140-4305-91EE-7C16B87EDA5C}"/>
              </a:ext>
            </a:extLst>
          </p:cNvPr>
          <p:cNvSpPr/>
          <p:nvPr userDrawn="1"/>
        </p:nvSpPr>
        <p:spPr>
          <a:xfrm>
            <a:off x="2058194" y="2319717"/>
            <a:ext cx="5286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www.efsa.europa.eu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/en/news/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newsletters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9" name="Immagine 11">
            <a:extLst>
              <a:ext uri="{FF2B5EF4-FFF2-40B4-BE49-F238E27FC236}">
                <a16:creationId xmlns:a16="http://schemas.microsoft.com/office/drawing/2014/main" xmlns="" id="{E822E6D4-D2F8-4624-A420-2AECAE0D1B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19" y="1951259"/>
            <a:ext cx="457630" cy="78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magine 12">
            <a:extLst>
              <a:ext uri="{FF2B5EF4-FFF2-40B4-BE49-F238E27FC236}">
                <a16:creationId xmlns:a16="http://schemas.microsoft.com/office/drawing/2014/main" xmlns="" id="{1137B77B-C65B-41A0-A7F2-A50D27D13A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02" y="3330557"/>
            <a:ext cx="886930" cy="86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13">
            <a:extLst>
              <a:ext uri="{FF2B5EF4-FFF2-40B4-BE49-F238E27FC236}">
                <a16:creationId xmlns:a16="http://schemas.microsoft.com/office/drawing/2014/main" xmlns="" id="{771DF03B-D8D6-4408-BD22-4D53FFED29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9" y="4291580"/>
            <a:ext cx="1255214" cy="112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DA461FA7-A7EB-41F9-90D4-C996D8D3183A}"/>
              </a:ext>
            </a:extLst>
          </p:cNvPr>
          <p:cNvSpPr/>
          <p:nvPr userDrawn="1"/>
        </p:nvSpPr>
        <p:spPr>
          <a:xfrm>
            <a:off x="1419632" y="3387397"/>
            <a:ext cx="430811" cy="4308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80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A33C2CA4-1C62-AC42-A2D7-6DC60DFA33C4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4646400" y="0"/>
            <a:ext cx="75456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4A2A5DCE-E623-9C4B-9EF6-5486136BBD6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17918" y="4471200"/>
            <a:ext cx="3932767" cy="14625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 err="1"/>
              <a:t>Divider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775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99D72D6C-8954-A04B-9DA5-52212D7C7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6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E7A19C0C-975C-4347-98DC-F47590FC5C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6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3" r:id="rId4"/>
    <p:sldLayoutId id="2147483694" r:id="rId5"/>
    <p:sldLayoutId id="214748375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08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E7A19C0C-975C-4347-98DC-F47590FC5C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7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usurvey/runner/DATA_Webinar_April2020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sa.europa.eu/en/supporting/pub/en-1796" TargetMode="External"/><Relationship Id="rId2" Type="http://schemas.openxmlformats.org/officeDocument/2006/relationships/hyperlink" Target="http://www.efsa.europa.e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user/EFSAchannel" TargetMode="External"/><Relationship Id="rId5" Type="http://schemas.openxmlformats.org/officeDocument/2006/relationships/hyperlink" Target="https://zenodo.org/record/3243215#.XpWwEMgzbIU" TargetMode="External"/><Relationship Id="rId4" Type="http://schemas.openxmlformats.org/officeDocument/2006/relationships/hyperlink" Target="http://www.efsa.europa.eu/en/supporting/pub/en-1726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EE4A26B4-8C08-1B4C-A7ED-6BC8EF8353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Webinar: Sharing data with EFSA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3D6EE87B-C03F-774D-8D64-7554C4BA10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5E1F8B2E-9B9F-3D42-B031-5E8BD44DAD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29 April 2020</a:t>
            </a:r>
          </a:p>
        </p:txBody>
      </p:sp>
    </p:spTree>
    <p:extLst>
      <p:ext uri="{BB962C8B-B14F-4D97-AF65-F5344CB8AC3E}">
        <p14:creationId xmlns:p14="http://schemas.microsoft.com/office/powerpoint/2010/main" val="16770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EE4A26B4-8C08-1B4C-A7ED-6BC8EF8353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9669" y="1242212"/>
            <a:ext cx="5872963" cy="280219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</a:t>
            </a:r>
            <a:r>
              <a:rPr lang="it-IT" sz="20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0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webinar</a:t>
            </a:r>
            <a:r>
              <a:rPr lang="it-IT" sz="20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000" b="0" dirty="0">
                <a:solidFill>
                  <a:srgbClr val="0099AB"/>
                </a:solidFill>
                <a:latin typeface="+mn-lt"/>
              </a:rPr>
              <a:t>is</a:t>
            </a:r>
            <a:r>
              <a:rPr lang="it-IT" sz="2000" b="0" dirty="0">
                <a:solidFill>
                  <a:srgbClr val="0099AB"/>
                </a:solidFill>
                <a:latin typeface="+mn-lt"/>
              </a:rPr>
              <a:t> </a:t>
            </a:r>
            <a:r>
              <a:rPr lang="it-IT" sz="2000" b="0" dirty="0" err="1">
                <a:solidFill>
                  <a:srgbClr val="0099AB"/>
                </a:solidFill>
                <a:latin typeface="+mn-lt"/>
              </a:rPr>
              <a:t>being</a:t>
            </a:r>
            <a:r>
              <a:rPr lang="it-IT" sz="2000" b="0" dirty="0">
                <a:solidFill>
                  <a:srgbClr val="0099AB"/>
                </a:solidFill>
                <a:latin typeface="+mn-lt"/>
              </a:rPr>
              <a:t> </a:t>
            </a:r>
            <a:r>
              <a:rPr lang="en-GB" sz="2000" b="0" dirty="0">
                <a:solidFill>
                  <a:srgbClr val="0099AB"/>
                </a:solidFill>
                <a:latin typeface="+mn-lt"/>
              </a:rPr>
              <a:t>recorded! </a:t>
            </a:r>
            <a:endParaRPr lang="en-GB" sz="20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</a:t>
            </a:r>
            <a:r>
              <a:rPr lang="it-IT" sz="2000" b="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webinar</a:t>
            </a:r>
            <a:r>
              <a:rPr lang="it-IT" sz="20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2000" b="0" dirty="0" err="1">
                <a:solidFill>
                  <a:srgbClr val="0099AB"/>
                </a:solidFill>
                <a:latin typeface="+mn-lt"/>
              </a:rPr>
              <a:t>is</a:t>
            </a:r>
            <a:r>
              <a:rPr lang="it-IT" sz="2000" b="0" dirty="0">
                <a:solidFill>
                  <a:srgbClr val="0099AB"/>
                </a:solidFill>
                <a:latin typeface="+mn-lt"/>
              </a:rPr>
              <a:t> in English </a:t>
            </a:r>
            <a:r>
              <a:rPr lang="it-IT" sz="20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and </a:t>
            </a:r>
            <a:r>
              <a:rPr lang="it-IT" sz="2000" b="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questions</a:t>
            </a:r>
            <a:r>
              <a:rPr lang="it-IT" sz="20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2000" b="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should</a:t>
            </a:r>
            <a:r>
              <a:rPr lang="it-IT" sz="20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be </a:t>
            </a:r>
            <a:r>
              <a:rPr lang="it-IT" sz="2000" b="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submitted</a:t>
            </a:r>
            <a:r>
              <a:rPr lang="it-IT" sz="20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in English </a:t>
            </a:r>
            <a:r>
              <a:rPr lang="it-IT" sz="2000" b="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through</a:t>
            </a:r>
            <a:r>
              <a:rPr lang="it-IT" sz="20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the </a:t>
            </a:r>
            <a:r>
              <a:rPr lang="it-IT" sz="2000" b="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platform</a:t>
            </a:r>
            <a:r>
              <a:rPr lang="it-IT" sz="20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(</a:t>
            </a:r>
            <a:r>
              <a:rPr lang="it-IT" sz="2000" b="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see</a:t>
            </a:r>
            <a:r>
              <a:rPr lang="it-IT" sz="20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2000" b="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hereunder</a:t>
            </a:r>
            <a:r>
              <a:rPr lang="it-IT" sz="20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).</a:t>
            </a:r>
            <a:endParaRPr lang="en-GB" sz="2000" b="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You are automatically connected to the audio broadcast. One-way audio (</a:t>
            </a:r>
            <a:r>
              <a:rPr lang="en-GB" sz="2000" b="0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listen only</a:t>
            </a:r>
            <a:r>
              <a:rPr lang="en-GB" sz="20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mode).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5E1F8B2E-9B9F-3D42-B031-5E8BD44DAD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5689" y="276024"/>
            <a:ext cx="7836311" cy="1159846"/>
          </a:xfrm>
        </p:spPr>
        <p:txBody>
          <a:bodyPr/>
          <a:lstStyle/>
          <a:p>
            <a:pPr algn="l" defTabSz="60958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dirty="0">
                <a:solidFill>
                  <a:srgbClr val="0099AB"/>
                </a:solidFill>
              </a:rPr>
              <a:t>Webinar guide for attendees</a:t>
            </a:r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65" y="4028497"/>
            <a:ext cx="4050890" cy="274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64360" y="3566832"/>
            <a:ext cx="2989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200" b="1" dirty="0">
                <a:solidFill>
                  <a:srgbClr val="4BAC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Presentation</a:t>
            </a:r>
          </a:p>
          <a:p>
            <a:pPr lvl="0" algn="ctr"/>
            <a:r>
              <a:rPr lang="en-GB" sz="1200" b="1" dirty="0">
                <a:solidFill>
                  <a:srgbClr val="4BAC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window</a:t>
            </a:r>
          </a:p>
        </p:txBody>
      </p:sp>
      <p:sp>
        <p:nvSpPr>
          <p:cNvPr id="7" name="Rectangle 6"/>
          <p:cNvSpPr/>
          <p:nvPr/>
        </p:nvSpPr>
        <p:spPr>
          <a:xfrm>
            <a:off x="7369260" y="4746065"/>
            <a:ext cx="10782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200" b="1" u="sng" dirty="0">
                <a:solidFill>
                  <a:srgbClr val="4BAC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Q&amp;A box</a:t>
            </a:r>
            <a:r>
              <a:rPr lang="en-GB" sz="1200" b="1" dirty="0">
                <a:solidFill>
                  <a:srgbClr val="4BAC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For any questions related to the topic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85" y="5283836"/>
            <a:ext cx="2300480" cy="50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4616396" y="4015010"/>
            <a:ext cx="285035" cy="665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 Arrow 11"/>
          <p:cNvSpPr/>
          <p:nvPr/>
        </p:nvSpPr>
        <p:spPr>
          <a:xfrm>
            <a:off x="6658712" y="5018365"/>
            <a:ext cx="594487" cy="2654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1043967">
            <a:off x="2926231" y="5978298"/>
            <a:ext cx="2433030" cy="281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619" y="3774462"/>
            <a:ext cx="3359401" cy="137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5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79412" y="2394694"/>
            <a:ext cx="5872963" cy="1860232"/>
          </a:xfrm>
        </p:spPr>
        <p:txBody>
          <a:bodyPr/>
          <a:lstStyle/>
          <a:p>
            <a:pPr algn="l" defTabSz="60958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6600" dirty="0">
                <a:solidFill>
                  <a:srgbClr val="0099AB"/>
                </a:solidFill>
              </a:rPr>
              <a:t>Q&amp;A</a:t>
            </a:r>
            <a:endParaRPr lang="en-GB" sz="16600" dirty="0">
              <a:solidFill>
                <a:srgbClr val="0099A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160520" y="251024"/>
            <a:ext cx="7601797" cy="439875"/>
          </a:xfrm>
        </p:spPr>
        <p:txBody>
          <a:bodyPr/>
          <a:lstStyle/>
          <a:p>
            <a:r>
              <a:rPr lang="de-DE" dirty="0" smtClean="0"/>
              <a:t>Sharing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smtClean="0"/>
              <a:t>EFSA</a:t>
            </a:r>
            <a:r>
              <a:rPr lang="it-IT" dirty="0"/>
              <a:t> </a:t>
            </a:r>
            <a:r>
              <a:rPr lang="it-IT" dirty="0" smtClean="0"/>
              <a:t>– </a:t>
            </a:r>
            <a:r>
              <a:rPr lang="it-IT" dirty="0" smtClean="0"/>
              <a:t>29 April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EE4A26B4-8C08-1B4C-A7ED-6BC8EF8353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6082" y="2699683"/>
            <a:ext cx="5872963" cy="1860232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cs typeface="Verdana"/>
              </a:rPr>
              <a:t>In case we did not manage to answer all your </a:t>
            </a:r>
            <a:r>
              <a:rPr lang="en-GB" sz="2000" dirty="0" smtClean="0">
                <a:solidFill>
                  <a:srgbClr val="0099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cs typeface="Verdana"/>
              </a:rPr>
              <a:t>, please feel free to re-submit them via e-mail </a:t>
            </a:r>
            <a:r>
              <a:rPr lang="it-IT" sz="1800" b="1" dirty="0" smtClean="0">
                <a:solidFill>
                  <a:schemeClr val="bg1">
                    <a:lumMod val="50000"/>
                  </a:schemeClr>
                </a:solidFill>
              </a:rPr>
              <a:t>data.collection@efsa.europa.eu</a:t>
            </a:r>
            <a:endParaRPr lang="it-IT" sz="1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3D6EE87B-C03F-774D-8D64-7554C4BA10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97522" y="4481257"/>
            <a:ext cx="5367867" cy="431800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en-GB" sz="2000" dirty="0">
                <a:solidFill>
                  <a:prstClr val="white">
                    <a:lumMod val="50000"/>
                  </a:prstClr>
                </a:solidFill>
                <a:cs typeface="Verdana"/>
              </a:rPr>
              <a:t>Please take </a:t>
            </a:r>
            <a:r>
              <a:rPr lang="en-GB" sz="2000" dirty="0">
                <a:solidFill>
                  <a:srgbClr val="0099AB"/>
                </a:solidFill>
                <a:cs typeface="Verdana"/>
              </a:rPr>
              <a:t>5 more minutes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cs typeface="Verdana"/>
              </a:rPr>
              <a:t>to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cs typeface="Verdana"/>
                <a:hlinkClick r:id="rId2"/>
              </a:rPr>
              <a:t>fill out the evaluation form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cs typeface="Verdana"/>
              </a:rPr>
              <a:t> that you will receive shortly in your inbox. </a:t>
            </a:r>
            <a:br>
              <a:rPr lang="en-GB" sz="2000" dirty="0">
                <a:solidFill>
                  <a:prstClr val="white">
                    <a:lumMod val="50000"/>
                  </a:prstClr>
                </a:solidFill>
                <a:cs typeface="Verdana"/>
              </a:rPr>
            </a:br>
            <a:r>
              <a:rPr lang="en-GB" sz="2000" dirty="0">
                <a:solidFill>
                  <a:prstClr val="white">
                    <a:lumMod val="50000"/>
                  </a:prstClr>
                </a:solidFill>
                <a:cs typeface="Verdana"/>
              </a:rPr>
              <a:t>Your feedback will help us improve our service! 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5E1F8B2E-9B9F-3D42-B031-5E8BD44DAD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8975" y="1180231"/>
            <a:ext cx="6816212" cy="1159846"/>
          </a:xfrm>
        </p:spPr>
        <p:txBody>
          <a:bodyPr/>
          <a:lstStyle/>
          <a:p>
            <a:pPr algn="l" defTabSz="60958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dirty="0">
                <a:solidFill>
                  <a:srgbClr val="0099AB"/>
                </a:solidFill>
              </a:rPr>
              <a:t>Thank you for</a:t>
            </a:r>
          </a:p>
          <a:p>
            <a:pPr algn="l" defTabSz="60958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4000" dirty="0">
                <a:solidFill>
                  <a:srgbClr val="0099AB"/>
                </a:solidFill>
              </a:rPr>
              <a:t>attending our webinar!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10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xmlns="" id="{DEF1D07D-ED02-4C5C-BC95-F7B6D7F12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71026"/>
            <a:ext cx="7472934" cy="504484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000" dirty="0"/>
              <a:t>Template and guidance available in ‘Call for continuous collection of chemical contaminants occurrence data in food and feed’ </a:t>
            </a:r>
            <a:r>
              <a:rPr lang="en-GB" sz="2000" dirty="0">
                <a:hlinkClick r:id="rId2"/>
              </a:rPr>
              <a:t>http://www.efsa.europa.eu/</a:t>
            </a:r>
            <a:endParaRPr lang="en-GB" sz="2000" dirty="0"/>
          </a:p>
          <a:p>
            <a:r>
              <a:rPr lang="en-GB" sz="2000" dirty="0"/>
              <a:t>Chemical Monitoring Guidance 2020:</a:t>
            </a:r>
            <a:r>
              <a:rPr lang="en-GB" sz="2000" dirty="0">
                <a:hlinkClick r:id="rId3"/>
              </a:rPr>
              <a:t>http://www.efsa.europa.eu/en/supporting/pub/en-1796</a:t>
            </a:r>
            <a:endParaRPr lang="en-GB" sz="2000" dirty="0"/>
          </a:p>
          <a:p>
            <a:r>
              <a:rPr lang="en-GB" sz="2000" dirty="0"/>
              <a:t>Catalogue browser: </a:t>
            </a:r>
            <a:r>
              <a:rPr lang="en-GB" sz="2000" dirty="0">
                <a:hlinkClick r:id="rId4"/>
              </a:rPr>
              <a:t>http://www.efsa.europa.eu/en/supporting/pub/en-1726</a:t>
            </a:r>
            <a:endParaRPr lang="en-GB" sz="2000" dirty="0"/>
          </a:p>
          <a:p>
            <a:r>
              <a:rPr lang="en-GB" sz="2000" dirty="0"/>
              <a:t>Catalogues on Zenodo: </a:t>
            </a:r>
            <a:r>
              <a:rPr lang="en-GB" sz="2000" dirty="0">
                <a:hlinkClick r:id="rId5"/>
              </a:rPr>
              <a:t>https://zenodo.org/record/3243215#.XpWwEMgzbIU</a:t>
            </a:r>
            <a:endParaRPr lang="en-GB" sz="2000" dirty="0"/>
          </a:p>
          <a:p>
            <a:r>
              <a:rPr lang="en-GB" sz="2000" dirty="0"/>
              <a:t>EFSA You Tube Channel:</a:t>
            </a:r>
            <a:r>
              <a:rPr lang="en-GB" sz="2000" dirty="0">
                <a:hlinkClick r:id="rId6"/>
              </a:rPr>
              <a:t>https://</a:t>
            </a:r>
            <a:r>
              <a:rPr lang="en-GB" sz="2000" dirty="0" smtClean="0">
                <a:hlinkClick r:id="rId6"/>
              </a:rPr>
              <a:t>www.youtube.com/user/EFSAchannel</a:t>
            </a:r>
            <a:endParaRPr lang="en-GB" sz="1800" dirty="0"/>
          </a:p>
          <a:p>
            <a:pPr marL="0" indent="0">
              <a:buNone/>
            </a:pPr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495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907122"/>
      </p:ext>
    </p:extLst>
  </p:cSld>
  <p:clrMapOvr>
    <a:masterClrMapping/>
  </p:clrMapOvr>
</p:sld>
</file>

<file path=ppt/theme/theme1.xml><?xml version="1.0" encoding="utf-8"?>
<a:theme xmlns:a="http://schemas.openxmlformats.org/drawingml/2006/main" name="EFSA_PPT_169_2019">
  <a:themeElements>
    <a:clrScheme name="EFSA General Scheme">
      <a:dk1>
        <a:srgbClr val="000000"/>
      </a:dk1>
      <a:lt1>
        <a:srgbClr val="FFFFFF"/>
      </a:lt1>
      <a:dk2>
        <a:srgbClr val="9E9F9E"/>
      </a:dk2>
      <a:lt2>
        <a:srgbClr val="E7E6E6"/>
      </a:lt2>
      <a:accent1>
        <a:srgbClr val="EF9801"/>
      </a:accent1>
      <a:accent2>
        <a:srgbClr val="85B2CC"/>
      </a:accent2>
      <a:accent3>
        <a:srgbClr val="969696"/>
      </a:accent3>
      <a:accent4>
        <a:srgbClr val="58B0CD"/>
      </a:accent4>
      <a:accent5>
        <a:srgbClr val="1AAE8E"/>
      </a:accent5>
      <a:accent6>
        <a:srgbClr val="75C1A3"/>
      </a:accent6>
      <a:hlink>
        <a:srgbClr val="B14D97"/>
      </a:hlink>
      <a:folHlink>
        <a:srgbClr val="E46DA5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EFSA General Scheme">
      <a:dk1>
        <a:srgbClr val="000000"/>
      </a:dk1>
      <a:lt1>
        <a:srgbClr val="FFFFFF"/>
      </a:lt1>
      <a:dk2>
        <a:srgbClr val="9E9F9E"/>
      </a:dk2>
      <a:lt2>
        <a:srgbClr val="E7E6E6"/>
      </a:lt2>
      <a:accent1>
        <a:srgbClr val="EF9801"/>
      </a:accent1>
      <a:accent2>
        <a:srgbClr val="85B2CC"/>
      </a:accent2>
      <a:accent3>
        <a:srgbClr val="969696"/>
      </a:accent3>
      <a:accent4>
        <a:srgbClr val="58B0CD"/>
      </a:accent4>
      <a:accent5>
        <a:srgbClr val="1AAE8E"/>
      </a:accent5>
      <a:accent6>
        <a:srgbClr val="75C1A3"/>
      </a:accent6>
      <a:hlink>
        <a:srgbClr val="B14D97"/>
      </a:hlink>
      <a:folHlink>
        <a:srgbClr val="E46DA5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EFSA General Scheme">
      <a:dk1>
        <a:srgbClr val="000000"/>
      </a:dk1>
      <a:lt1>
        <a:srgbClr val="FFFFFF"/>
      </a:lt1>
      <a:dk2>
        <a:srgbClr val="9E9F9E"/>
      </a:dk2>
      <a:lt2>
        <a:srgbClr val="E7E6E6"/>
      </a:lt2>
      <a:accent1>
        <a:srgbClr val="EF9801"/>
      </a:accent1>
      <a:accent2>
        <a:srgbClr val="85B2CC"/>
      </a:accent2>
      <a:accent3>
        <a:srgbClr val="969696"/>
      </a:accent3>
      <a:accent4>
        <a:srgbClr val="58B0CD"/>
      </a:accent4>
      <a:accent5>
        <a:srgbClr val="1AAE8E"/>
      </a:accent5>
      <a:accent6>
        <a:srgbClr val="75C1A3"/>
      </a:accent6>
      <a:hlink>
        <a:srgbClr val="B14D97"/>
      </a:hlink>
      <a:folHlink>
        <a:srgbClr val="E46DA5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Benutzerdefiniertes Design">
  <a:themeElements>
    <a:clrScheme name="EFSA General Scheme">
      <a:dk1>
        <a:srgbClr val="000000"/>
      </a:dk1>
      <a:lt1>
        <a:srgbClr val="FFFFFF"/>
      </a:lt1>
      <a:dk2>
        <a:srgbClr val="9E9F9E"/>
      </a:dk2>
      <a:lt2>
        <a:srgbClr val="E7E6E6"/>
      </a:lt2>
      <a:accent1>
        <a:srgbClr val="EF9801"/>
      </a:accent1>
      <a:accent2>
        <a:srgbClr val="85B2CC"/>
      </a:accent2>
      <a:accent3>
        <a:srgbClr val="969696"/>
      </a:accent3>
      <a:accent4>
        <a:srgbClr val="58B0CD"/>
      </a:accent4>
      <a:accent5>
        <a:srgbClr val="1AAE8E"/>
      </a:accent5>
      <a:accent6>
        <a:srgbClr val="75C1A3"/>
      </a:accent6>
      <a:hlink>
        <a:srgbClr val="B14D97"/>
      </a:hlink>
      <a:folHlink>
        <a:srgbClr val="E46DA5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EAA79F8DAF9C4AA051067C9251DEC7" ma:contentTypeVersion="14" ma:contentTypeDescription="Create a new document." ma:contentTypeScope="" ma:versionID="e40137f497a9db5a1e618b70c612ec6b">
  <xsd:schema xmlns:xsd="http://www.w3.org/2001/XMLSchema" xmlns:xs="http://www.w3.org/2001/XMLSchema" xmlns:p="http://schemas.microsoft.com/office/2006/metadata/properties" xmlns:ns2="766322cf-579a-41d2-8176-661379a89707" xmlns:ns3="http://schemas.microsoft.com/sharepoint/v3/fields" xmlns:ns4="83090420-11f7-444a-95f5-fe4a9138444e" targetNamespace="http://schemas.microsoft.com/office/2006/metadata/properties" ma:root="true" ma:fieldsID="55f5c17898786894739f9ab84bee3e4a" ns2:_="" ns3:_="" ns4:_="">
    <xsd:import namespace="766322cf-579a-41d2-8176-661379a89707"/>
    <xsd:import namespace="http://schemas.microsoft.com/sharepoint/v3/fields"/>
    <xsd:import namespace="83090420-11f7-444a-95f5-fe4a913844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_Version" minOccurs="0"/>
                <xsd:element ref="ns3:_Publisher" minOccurs="0"/>
                <xsd:element ref="ns4:SharedWithUsers" minOccurs="0"/>
                <xsd:element ref="ns4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322cf-579a-41d2-8176-661379a897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6" nillable="true" ma:displayName="Version" ma:format="Dropdown" ma:internalName="_Version">
      <xsd:simpleType>
        <xsd:restriction base="dms:Text">
          <xsd:maxLength value="255"/>
        </xsd:restriction>
      </xsd:simpleType>
    </xsd:element>
    <xsd:element name="_Publisher" ma:index="17" nillable="true" ma:displayName="Publisher" ma:description="The person, organization or service that published this resource" ma:internalName="_Publisher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090420-11f7-444a-95f5-fe4a9138444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Publisher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9598019C-B88D-4453-9272-DD45D9E11CBD}"/>
</file>

<file path=customXml/itemProps2.xml><?xml version="1.0" encoding="utf-8"?>
<ds:datastoreItem xmlns:ds="http://schemas.openxmlformats.org/officeDocument/2006/customXml" ds:itemID="{20931800-3A38-4DB3-8DCC-13484C5114C1}"/>
</file>

<file path=customXml/itemProps3.xml><?xml version="1.0" encoding="utf-8"?>
<ds:datastoreItem xmlns:ds="http://schemas.openxmlformats.org/officeDocument/2006/customXml" ds:itemID="{56DF77C2-0B4B-4DD6-957D-F16D078F3B8B}"/>
</file>

<file path=docProps/app.xml><?xml version="1.0" encoding="utf-8"?>
<Properties xmlns="http://schemas.openxmlformats.org/officeDocument/2006/extended-properties" xmlns:vt="http://schemas.openxmlformats.org/officeDocument/2006/docPropsVTypes">
  <Template>EFSA_PPT_169_2019</Template>
  <TotalTime>105</TotalTime>
  <Words>177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EFSA_PPT_169_2019</vt:lpstr>
      <vt:lpstr>Benutzerdefiniertes Design</vt:lpstr>
      <vt:lpstr>1_Benutzerdefiniertes Design</vt:lpstr>
      <vt:lpstr>2_Benutzerdefiniertes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Useful links</vt:lpstr>
      <vt:lpstr>Presentazione standard di PowerPoint</vt:lpstr>
    </vt:vector>
  </TitlesOfParts>
  <Company>EFSA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TASSINI Marella</dc:creator>
  <cp:lastModifiedBy>GENERALI Francesca</cp:lastModifiedBy>
  <cp:revision>15</cp:revision>
  <dcterms:created xsi:type="dcterms:W3CDTF">2019-01-30T12:06:17Z</dcterms:created>
  <dcterms:modified xsi:type="dcterms:W3CDTF">2020-04-21T07:41:48Z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0x010100B3EAA79F8DAF9C4AA051067C9251DEC7</vt:lpwstr>
  </property>
</Properties>
</file>