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739" r:id="rId4"/>
    <p:sldMasterId id="2147483685" r:id="rId5"/>
    <p:sldMasterId id="2147483695" r:id="rId6"/>
    <p:sldMasterId id="2147483753" r:id="rId7"/>
  </p:sldMasterIdLst>
  <p:notesMasterIdLst>
    <p:notesMasterId r:id="rId26"/>
  </p:notesMasterIdLst>
  <p:handoutMasterIdLst>
    <p:handoutMasterId r:id="rId27"/>
  </p:handoutMasterIdLst>
  <p:sldIdLst>
    <p:sldId id="407" r:id="rId8"/>
    <p:sldId id="270" r:id="rId9"/>
    <p:sldId id="404" r:id="rId10"/>
    <p:sldId id="408" r:id="rId11"/>
    <p:sldId id="406" r:id="rId12"/>
    <p:sldId id="409" r:id="rId13"/>
    <p:sldId id="410" r:id="rId14"/>
    <p:sldId id="418" r:id="rId15"/>
    <p:sldId id="411" r:id="rId16"/>
    <p:sldId id="419" r:id="rId17"/>
    <p:sldId id="382" r:id="rId18"/>
    <p:sldId id="420" r:id="rId19"/>
    <p:sldId id="412" r:id="rId20"/>
    <p:sldId id="417" r:id="rId21"/>
    <p:sldId id="361" r:id="rId22"/>
    <p:sldId id="268" r:id="rId23"/>
    <p:sldId id="389" r:id="rId24"/>
    <p:sldId id="415"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bschnitt ohne Titel" id="{9C0DA27D-933B-404A-8884-E2057052565C}">
          <p14:sldIdLst>
            <p14:sldId id="407"/>
            <p14:sldId id="270"/>
            <p14:sldId id="404"/>
            <p14:sldId id="408"/>
            <p14:sldId id="406"/>
            <p14:sldId id="409"/>
            <p14:sldId id="410"/>
            <p14:sldId id="418"/>
            <p14:sldId id="411"/>
            <p14:sldId id="419"/>
            <p14:sldId id="382"/>
            <p14:sldId id="420"/>
            <p14:sldId id="412"/>
            <p14:sldId id="417"/>
            <p14:sldId id="361"/>
            <p14:sldId id="268"/>
            <p14:sldId id="389"/>
            <p14:sldId id="41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ACE Maria Chiara" initials="RMC" lastIdx="1" clrIdx="0">
    <p:extLst>
      <p:ext uri="{19B8F6BF-5375-455C-9EA6-DF929625EA0E}">
        <p15:presenceInfo xmlns:p15="http://schemas.microsoft.com/office/powerpoint/2012/main" userId="S::MariaChiara.ROSACE@ext.efsa.europa.eu::838c3589-c225-4c00-95fc-f55a1041e0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800"/>
    <a:srgbClr val="FBBC33"/>
    <a:srgbClr val="FFFFFF"/>
    <a:srgbClr val="E4E4E2"/>
    <a:srgbClr val="ECECEC"/>
    <a:srgbClr val="F1F1F1"/>
    <a:srgbClr val="FED790"/>
    <a:srgbClr val="E56DA6"/>
    <a:srgbClr val="76C1A3"/>
    <a:srgbClr val="59B1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AF694F-3C7F-49EA-B230-FBED15918685}" v="141" dt="2019-09-17T14:55:17.804"/>
    <p1510:client id="{0B89A7A1-7EDA-4B54-B32C-359B2544D801}" v="443" dt="2019-09-18T13:45:51.153"/>
    <p1510:client id="{32F6699D-24B8-4530-A8A5-BD2E757D9684}" v="2" dt="2019-09-17T14:01:20.386"/>
    <p1510:client id="{F49AEC85-8EA4-42D9-A1AC-6215540DC8CB}" v="1088" dt="2019-09-18T13:49:45.7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49" autoAdjust="0"/>
  </p:normalViewPr>
  <p:slideViewPr>
    <p:cSldViewPr snapToGrid="0">
      <p:cViewPr varScale="1">
        <p:scale>
          <a:sx n="81" d="100"/>
          <a:sy n="81" d="100"/>
        </p:scale>
        <p:origin x="96" y="51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1.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1A7AB6-1C0F-490C-BEDD-F26994EA833C}" type="doc">
      <dgm:prSet loTypeId="urn:microsoft.com/office/officeart/2011/layout/RadialPictureList" loCatId="officeonline" qsTypeId="urn:microsoft.com/office/officeart/2005/8/quickstyle/simple5" qsCatId="simple" csTypeId="urn:microsoft.com/office/officeart/2005/8/colors/accent1_2" csCatId="accent1" phldr="1"/>
      <dgm:spPr/>
      <dgm:t>
        <a:bodyPr/>
        <a:lstStyle/>
        <a:p>
          <a:endParaRPr lang="en-GB"/>
        </a:p>
      </dgm:t>
    </dgm:pt>
    <dgm:pt modelId="{34D7F569-D425-4E54-9A39-7AC7F728D496}">
      <dgm:prSet phldrT="[Text]"/>
      <dgm:spPr/>
      <dgm:t>
        <a:bodyPr/>
        <a:lstStyle/>
        <a:p>
          <a:endParaRPr lang="en-GB"/>
        </a:p>
      </dgm:t>
    </dgm:pt>
    <dgm:pt modelId="{8455A79A-104B-4E22-81F8-3DE8D83DB21D}" type="parTrans" cxnId="{720266BD-8720-466E-9CD2-207636D7157F}">
      <dgm:prSet/>
      <dgm:spPr/>
      <dgm:t>
        <a:bodyPr/>
        <a:lstStyle/>
        <a:p>
          <a:endParaRPr lang="en-GB"/>
        </a:p>
      </dgm:t>
    </dgm:pt>
    <dgm:pt modelId="{5A99C798-FA46-4F02-AADA-C0DBFA39931B}" type="sibTrans" cxnId="{720266BD-8720-466E-9CD2-207636D7157F}">
      <dgm:prSet/>
      <dgm:spPr/>
      <dgm:t>
        <a:bodyPr/>
        <a:lstStyle/>
        <a:p>
          <a:endParaRPr lang="en-GB"/>
        </a:p>
      </dgm:t>
    </dgm:pt>
    <dgm:pt modelId="{9AB7B734-98C7-40B0-AA85-E3CDCE98EDE0}">
      <dgm:prSet/>
      <dgm:spPr/>
      <dgm:t>
        <a:bodyPr/>
        <a:lstStyle/>
        <a:p>
          <a:endParaRPr lang="en-GB"/>
        </a:p>
      </dgm:t>
    </dgm:pt>
    <dgm:pt modelId="{293E39BF-C69C-4448-B770-ED46C8B905B3}" type="parTrans" cxnId="{00DBB433-D188-4B7D-BBD8-0029445FDF40}">
      <dgm:prSet/>
      <dgm:spPr/>
      <dgm:t>
        <a:bodyPr/>
        <a:lstStyle/>
        <a:p>
          <a:endParaRPr lang="en-GB"/>
        </a:p>
      </dgm:t>
    </dgm:pt>
    <dgm:pt modelId="{51AC1B38-607B-473B-8A93-D0305A815E19}" type="sibTrans" cxnId="{00DBB433-D188-4B7D-BBD8-0029445FDF40}">
      <dgm:prSet/>
      <dgm:spPr/>
      <dgm:t>
        <a:bodyPr/>
        <a:lstStyle/>
        <a:p>
          <a:endParaRPr lang="en-GB"/>
        </a:p>
      </dgm:t>
    </dgm:pt>
    <dgm:pt modelId="{A12DEF63-99C7-4B2A-80B5-9BA126F0A378}">
      <dgm:prSet/>
      <dgm:spPr/>
      <dgm:t>
        <a:bodyPr/>
        <a:lstStyle/>
        <a:p>
          <a:endParaRPr lang="en-GB"/>
        </a:p>
      </dgm:t>
    </dgm:pt>
    <dgm:pt modelId="{D645CA6C-BC50-4576-A3D4-23B849A32A62}" type="parTrans" cxnId="{CB235DD4-4E4A-40B4-A8F2-070B43BFA5F0}">
      <dgm:prSet/>
      <dgm:spPr/>
      <dgm:t>
        <a:bodyPr/>
        <a:lstStyle/>
        <a:p>
          <a:endParaRPr lang="en-GB"/>
        </a:p>
      </dgm:t>
    </dgm:pt>
    <dgm:pt modelId="{33180912-1594-4DCF-9B9C-0D268DE41D7F}" type="sibTrans" cxnId="{CB235DD4-4E4A-40B4-A8F2-070B43BFA5F0}">
      <dgm:prSet/>
      <dgm:spPr/>
      <dgm:t>
        <a:bodyPr/>
        <a:lstStyle/>
        <a:p>
          <a:endParaRPr lang="en-GB"/>
        </a:p>
      </dgm:t>
    </dgm:pt>
    <dgm:pt modelId="{35AB721F-6267-415B-B15F-AE5A746A7B0D}">
      <dgm:prSet phldrT="[Text]"/>
      <dgm:spPr/>
      <dgm:t>
        <a:bodyPr/>
        <a:lstStyle/>
        <a:p>
          <a:endParaRPr lang="en-US"/>
        </a:p>
      </dgm:t>
    </dgm:pt>
    <dgm:pt modelId="{F139A409-03F6-4C53-B279-AC9117C8F59B}" type="parTrans" cxnId="{5531B453-E775-480D-9D16-F1F08415E52B}">
      <dgm:prSet/>
      <dgm:spPr/>
      <dgm:t>
        <a:bodyPr/>
        <a:lstStyle/>
        <a:p>
          <a:endParaRPr lang="en-GB"/>
        </a:p>
      </dgm:t>
    </dgm:pt>
    <dgm:pt modelId="{C9EFE048-5618-4E29-90B1-BDB7D1A6AB0D}" type="sibTrans" cxnId="{5531B453-E775-480D-9D16-F1F08415E52B}">
      <dgm:prSet/>
      <dgm:spPr/>
      <dgm:t>
        <a:bodyPr/>
        <a:lstStyle/>
        <a:p>
          <a:endParaRPr lang="en-GB"/>
        </a:p>
      </dgm:t>
    </dgm:pt>
    <dgm:pt modelId="{FE8F556A-FDF8-4E6D-BC5E-ACEF84FB6B08}">
      <dgm:prSet phldrT="[Text]"/>
      <dgm:spPr/>
      <dgm:t>
        <a:bodyPr/>
        <a:lstStyle/>
        <a:p>
          <a:endParaRPr lang="en-US"/>
        </a:p>
      </dgm:t>
    </dgm:pt>
    <dgm:pt modelId="{B138EE7B-EC6D-4E7B-A353-1B2B95E775CC}" type="parTrans" cxnId="{7FA86B41-6C6B-495B-BC9F-EB4300AE5474}">
      <dgm:prSet/>
      <dgm:spPr/>
      <dgm:t>
        <a:bodyPr/>
        <a:lstStyle/>
        <a:p>
          <a:endParaRPr lang="en-GB"/>
        </a:p>
      </dgm:t>
    </dgm:pt>
    <dgm:pt modelId="{F1DDF79F-4785-4514-92F3-87D78E62E619}" type="sibTrans" cxnId="{7FA86B41-6C6B-495B-BC9F-EB4300AE5474}">
      <dgm:prSet/>
      <dgm:spPr/>
      <dgm:t>
        <a:bodyPr/>
        <a:lstStyle/>
        <a:p>
          <a:endParaRPr lang="en-GB"/>
        </a:p>
      </dgm:t>
    </dgm:pt>
    <dgm:pt modelId="{304CBF76-C5E5-4209-834E-1B9F5F18A775}">
      <dgm:prSet phldrT="[Text]"/>
      <dgm:spPr/>
      <dgm:t>
        <a:bodyPr/>
        <a:lstStyle/>
        <a:p>
          <a:endParaRPr lang="en-US"/>
        </a:p>
      </dgm:t>
    </dgm:pt>
    <dgm:pt modelId="{7E646E4F-B439-4971-83C9-1F07C6B5EC6D}" type="parTrans" cxnId="{A2B3FE06-0DDE-4E21-A7C3-83550F327E97}">
      <dgm:prSet/>
      <dgm:spPr/>
      <dgm:t>
        <a:bodyPr/>
        <a:lstStyle/>
        <a:p>
          <a:endParaRPr lang="en-GB"/>
        </a:p>
      </dgm:t>
    </dgm:pt>
    <dgm:pt modelId="{6079821E-7253-4D00-A6BC-97B73DAFC36D}" type="sibTrans" cxnId="{A2B3FE06-0DDE-4E21-A7C3-83550F327E97}">
      <dgm:prSet/>
      <dgm:spPr/>
      <dgm:t>
        <a:bodyPr/>
        <a:lstStyle/>
        <a:p>
          <a:endParaRPr lang="en-GB"/>
        </a:p>
      </dgm:t>
    </dgm:pt>
    <dgm:pt modelId="{90333346-7388-4B9C-AC8B-C61827701D29}">
      <dgm:prSet phldrT="[Text]"/>
      <dgm:spPr/>
      <dgm:t>
        <a:bodyPr/>
        <a:lstStyle/>
        <a:p>
          <a:endParaRPr lang="en-GB"/>
        </a:p>
      </dgm:t>
    </dgm:pt>
    <dgm:pt modelId="{BCDB58AD-FB16-4B86-9871-D33515533F01}" type="sibTrans" cxnId="{E2EC31C7-FB64-49F5-8208-E94340ABEFD4}">
      <dgm:prSet/>
      <dgm:spPr/>
      <dgm:t>
        <a:bodyPr/>
        <a:lstStyle/>
        <a:p>
          <a:endParaRPr lang="en-GB"/>
        </a:p>
      </dgm:t>
    </dgm:pt>
    <dgm:pt modelId="{E448F76F-9A8F-4199-8646-AAC598728960}" type="parTrans" cxnId="{E2EC31C7-FB64-49F5-8208-E94340ABEFD4}">
      <dgm:prSet/>
      <dgm:spPr/>
      <dgm:t>
        <a:bodyPr/>
        <a:lstStyle/>
        <a:p>
          <a:endParaRPr lang="en-GB"/>
        </a:p>
      </dgm:t>
    </dgm:pt>
    <dgm:pt modelId="{B6F315B9-069A-4EC9-8EE0-081CC765C6FC}">
      <dgm:prSet phldrT="[Text]"/>
      <dgm:spPr/>
      <dgm:t>
        <a:bodyPr/>
        <a:lstStyle/>
        <a:p>
          <a:endParaRPr lang="en-GB"/>
        </a:p>
      </dgm:t>
    </dgm:pt>
    <dgm:pt modelId="{DFFBAEAE-B317-477F-9D40-2B9FC58F17A8}" type="sibTrans" cxnId="{E24B0125-2906-4EF4-BC78-DE8E283BB7C0}">
      <dgm:prSet/>
      <dgm:spPr/>
      <dgm:t>
        <a:bodyPr/>
        <a:lstStyle/>
        <a:p>
          <a:endParaRPr lang="en-GB"/>
        </a:p>
      </dgm:t>
    </dgm:pt>
    <dgm:pt modelId="{ED6EA17F-8D6A-455B-9565-8E6ED0E1E93F}" type="parTrans" cxnId="{E24B0125-2906-4EF4-BC78-DE8E283BB7C0}">
      <dgm:prSet/>
      <dgm:spPr/>
      <dgm:t>
        <a:bodyPr/>
        <a:lstStyle/>
        <a:p>
          <a:endParaRPr lang="en-GB"/>
        </a:p>
      </dgm:t>
    </dgm:pt>
    <dgm:pt modelId="{8A33462D-B636-4EFF-B628-AAAD2A0D0571}">
      <dgm:prSet phldrT="[Text]" custT="1"/>
      <dgm:spPr/>
      <dgm:t>
        <a:bodyPr/>
        <a:lstStyle/>
        <a:p>
          <a:endParaRPr lang="en-GB" sz="2000"/>
        </a:p>
      </dgm:t>
    </dgm:pt>
    <dgm:pt modelId="{90C86877-EDC7-4C62-8234-AC3FDB13D31F}" type="sibTrans" cxnId="{4CCE36D4-6854-4547-B560-3AE3FD44B038}">
      <dgm:prSet/>
      <dgm:spPr/>
      <dgm:t>
        <a:bodyPr/>
        <a:lstStyle/>
        <a:p>
          <a:endParaRPr lang="en-GB"/>
        </a:p>
      </dgm:t>
    </dgm:pt>
    <dgm:pt modelId="{87ADCDE3-0410-4634-8A2B-FCA77E8253A6}" type="parTrans" cxnId="{4CCE36D4-6854-4547-B560-3AE3FD44B038}">
      <dgm:prSet/>
      <dgm:spPr/>
      <dgm:t>
        <a:bodyPr/>
        <a:lstStyle/>
        <a:p>
          <a:endParaRPr lang="en-GB"/>
        </a:p>
      </dgm:t>
    </dgm:pt>
    <dgm:pt modelId="{DA5552ED-C51F-4A5C-83E1-71D595A3B81A}">
      <dgm:prSet phldrT="[Text]" phldr="1"/>
      <dgm:spPr>
        <a:noFill/>
        <a:ln>
          <a:noFill/>
        </a:ln>
      </dgm:spPr>
      <dgm:t>
        <a:bodyPr/>
        <a:lstStyle/>
        <a:p>
          <a:endParaRPr lang="en-GB"/>
        </a:p>
      </dgm:t>
    </dgm:pt>
    <dgm:pt modelId="{90515FFE-8A0B-4179-B3FF-3723771A5308}" type="sibTrans" cxnId="{10D7F816-1923-4767-8CC6-C88B222AEA3D}">
      <dgm:prSet/>
      <dgm:spPr/>
      <dgm:t>
        <a:bodyPr/>
        <a:lstStyle/>
        <a:p>
          <a:endParaRPr lang="en-GB"/>
        </a:p>
      </dgm:t>
    </dgm:pt>
    <dgm:pt modelId="{3159EB86-7FA7-407F-8D92-A911FC1F0AEF}" type="parTrans" cxnId="{10D7F816-1923-4767-8CC6-C88B222AEA3D}">
      <dgm:prSet/>
      <dgm:spPr/>
      <dgm:t>
        <a:bodyPr/>
        <a:lstStyle/>
        <a:p>
          <a:endParaRPr lang="en-GB"/>
        </a:p>
      </dgm:t>
    </dgm:pt>
    <dgm:pt modelId="{13F21770-FC84-4BD5-B780-B8814AF8FC2B}" type="pres">
      <dgm:prSet presAssocID="{E61A7AB6-1C0F-490C-BEDD-F26994EA833C}" presName="Name0" presStyleCnt="0">
        <dgm:presLayoutVars>
          <dgm:chMax val="1"/>
          <dgm:chPref val="1"/>
          <dgm:dir/>
          <dgm:resizeHandles/>
        </dgm:presLayoutVars>
      </dgm:prSet>
      <dgm:spPr/>
    </dgm:pt>
    <dgm:pt modelId="{531411BA-4152-4CD9-92DF-3C30618489B3}" type="pres">
      <dgm:prSet presAssocID="{DA5552ED-C51F-4A5C-83E1-71D595A3B81A}" presName="Parent" presStyleLbl="node1" presStyleIdx="0" presStyleCnt="2">
        <dgm:presLayoutVars>
          <dgm:chMax val="4"/>
          <dgm:chPref val="3"/>
        </dgm:presLayoutVars>
      </dgm:prSet>
      <dgm:spPr/>
    </dgm:pt>
    <dgm:pt modelId="{27E2A15A-B403-492E-80A3-46A4AB5E12C4}" type="pres">
      <dgm:prSet presAssocID="{8A33462D-B636-4EFF-B628-AAAD2A0D0571}" presName="Accent" presStyleLbl="node1" presStyleIdx="1" presStyleCnt="2" custScaleY="88051"/>
      <dgm:spPr/>
    </dgm:pt>
    <dgm:pt modelId="{D0A89908-ED09-4BD6-A7C8-429D371A0D58}" type="pres">
      <dgm:prSet presAssocID="{8A33462D-B636-4EFF-B628-AAAD2A0D0571}" presName="Image1" presStyleLbl="fgImgPlac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avel"/>
        </a:ext>
      </dgm:extLst>
    </dgm:pt>
    <dgm:pt modelId="{B0D1C84B-F8A0-4018-ACA7-361EFD6D7FBA}" type="pres">
      <dgm:prSet presAssocID="{8A33462D-B636-4EFF-B628-AAAD2A0D0571}" presName="Child1" presStyleLbl="revTx" presStyleIdx="0" presStyleCnt="4" custScaleX="245174" custLinFactX="5698" custLinFactNeighborX="100000" custLinFactNeighborY="5374">
        <dgm:presLayoutVars>
          <dgm:chMax val="0"/>
          <dgm:chPref val="0"/>
          <dgm:bulletEnabled val="1"/>
        </dgm:presLayoutVars>
      </dgm:prSet>
      <dgm:spPr/>
    </dgm:pt>
    <dgm:pt modelId="{37CD64C3-1925-492C-A22E-90814ADACBBF}" type="pres">
      <dgm:prSet presAssocID="{B6F315B9-069A-4EC9-8EE0-081CC765C6FC}" presName="Image2" presStyleCnt="0"/>
      <dgm:spPr/>
    </dgm:pt>
    <dgm:pt modelId="{7AE286A4-FA24-455D-8FD3-0F329B88C700}" type="pres">
      <dgm:prSet presAssocID="{B6F315B9-069A-4EC9-8EE0-081CC765C6FC}" presName="Image"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ooks"/>
        </a:ext>
      </dgm:extLst>
    </dgm:pt>
    <dgm:pt modelId="{F8D2D329-D0F6-4726-B9D3-527C13F4D1CA}" type="pres">
      <dgm:prSet presAssocID="{B6F315B9-069A-4EC9-8EE0-081CC765C6FC}" presName="Child2" presStyleLbl="revTx" presStyleIdx="1" presStyleCnt="4">
        <dgm:presLayoutVars>
          <dgm:chMax val="0"/>
          <dgm:chPref val="0"/>
          <dgm:bulletEnabled val="1"/>
        </dgm:presLayoutVars>
      </dgm:prSet>
      <dgm:spPr/>
    </dgm:pt>
    <dgm:pt modelId="{3BE7A2AB-BE84-4B02-8C83-2138879CA520}" type="pres">
      <dgm:prSet presAssocID="{90333346-7388-4B9C-AC8B-C61827701D29}" presName="Image3" presStyleCnt="0"/>
      <dgm:spPr/>
    </dgm:pt>
    <dgm:pt modelId="{159DDE4E-DED7-4F48-888B-0A27725BD7D7}" type="pres">
      <dgm:prSet presAssocID="{90333346-7388-4B9C-AC8B-C61827701D29}" presName="Imag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Questions"/>
        </a:ext>
      </dgm:extLst>
    </dgm:pt>
    <dgm:pt modelId="{03E25209-F019-4925-9B52-9B3FBEFAD97F}" type="pres">
      <dgm:prSet presAssocID="{90333346-7388-4B9C-AC8B-C61827701D29}" presName="Child3" presStyleLbl="revTx" presStyleIdx="2" presStyleCnt="4">
        <dgm:presLayoutVars>
          <dgm:chMax val="0"/>
          <dgm:chPref val="0"/>
          <dgm:bulletEnabled val="1"/>
        </dgm:presLayoutVars>
      </dgm:prSet>
      <dgm:spPr/>
    </dgm:pt>
    <dgm:pt modelId="{A09B0EB1-2071-4086-9168-CBC093634C8E}" type="pres">
      <dgm:prSet presAssocID="{34D7F569-D425-4E54-9A39-7AC7F728D496}" presName="Image4" presStyleCnt="0"/>
      <dgm:spPr/>
    </dgm:pt>
    <dgm:pt modelId="{FA08CADA-59B4-46E1-9BFA-866E6AB61B6A}" type="pres">
      <dgm:prSet presAssocID="{34D7F569-D425-4E54-9A39-7AC7F728D496}" presName="Image" presStyleLbl="fgImgPlace1" presStyleIdx="3" presStyleCnt="4"/>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Document"/>
        </a:ext>
      </dgm:extLst>
    </dgm:pt>
    <dgm:pt modelId="{7B9B8FFB-B9C6-434C-AAA7-157EE5F735B2}" type="pres">
      <dgm:prSet presAssocID="{34D7F569-D425-4E54-9A39-7AC7F728D496}" presName="Child4" presStyleLbl="revTx" presStyleIdx="3" presStyleCnt="4">
        <dgm:presLayoutVars>
          <dgm:chMax val="0"/>
          <dgm:chPref val="0"/>
          <dgm:bulletEnabled val="1"/>
        </dgm:presLayoutVars>
      </dgm:prSet>
      <dgm:spPr/>
    </dgm:pt>
  </dgm:ptLst>
  <dgm:cxnLst>
    <dgm:cxn modelId="{A2B3FE06-0DDE-4E21-A7C3-83550F327E97}" srcId="{DA5552ED-C51F-4A5C-83E1-71D595A3B81A}" destId="{304CBF76-C5E5-4209-834E-1B9F5F18A775}" srcOrd="4" destOrd="0" parTransId="{7E646E4F-B439-4971-83C9-1F07C6B5EC6D}" sibTransId="{6079821E-7253-4D00-A6BC-97B73DAFC36D}"/>
    <dgm:cxn modelId="{10D7F816-1923-4767-8CC6-C88B222AEA3D}" srcId="{E61A7AB6-1C0F-490C-BEDD-F26994EA833C}" destId="{DA5552ED-C51F-4A5C-83E1-71D595A3B81A}" srcOrd="0" destOrd="0" parTransId="{3159EB86-7FA7-407F-8D92-A911FC1F0AEF}" sibTransId="{90515FFE-8A0B-4179-B3FF-3723771A5308}"/>
    <dgm:cxn modelId="{E24B0125-2906-4EF4-BC78-DE8E283BB7C0}" srcId="{DA5552ED-C51F-4A5C-83E1-71D595A3B81A}" destId="{B6F315B9-069A-4EC9-8EE0-081CC765C6FC}" srcOrd="1" destOrd="0" parTransId="{ED6EA17F-8D6A-455B-9565-8E6ED0E1E93F}" sibTransId="{DFFBAEAE-B317-477F-9D40-2B9FC58F17A8}"/>
    <dgm:cxn modelId="{00DBB433-D188-4B7D-BBD8-0029445FDF40}" srcId="{E61A7AB6-1C0F-490C-BEDD-F26994EA833C}" destId="{9AB7B734-98C7-40B0-AA85-E3CDCE98EDE0}" srcOrd="1" destOrd="0" parTransId="{293E39BF-C69C-4448-B770-ED46C8B905B3}" sibTransId="{51AC1B38-607B-473B-8A93-D0305A815E19}"/>
    <dgm:cxn modelId="{7FA86B41-6C6B-495B-BC9F-EB4300AE5474}" srcId="{DA5552ED-C51F-4A5C-83E1-71D595A3B81A}" destId="{FE8F556A-FDF8-4E6D-BC5E-ACEF84FB6B08}" srcOrd="5" destOrd="0" parTransId="{B138EE7B-EC6D-4E7B-A353-1B2B95E775CC}" sibTransId="{F1DDF79F-4785-4514-92F3-87D78E62E619}"/>
    <dgm:cxn modelId="{59900464-92C4-4F74-A2CC-4C1F3478BF49}" type="presOf" srcId="{DA5552ED-C51F-4A5C-83E1-71D595A3B81A}" destId="{531411BA-4152-4CD9-92DF-3C30618489B3}" srcOrd="0" destOrd="0" presId="urn:microsoft.com/office/officeart/2011/layout/RadialPictureList"/>
    <dgm:cxn modelId="{5531B453-E775-480D-9D16-F1F08415E52B}" srcId="{DA5552ED-C51F-4A5C-83E1-71D595A3B81A}" destId="{35AB721F-6267-415B-B15F-AE5A746A7B0D}" srcOrd="6" destOrd="0" parTransId="{F139A409-03F6-4C53-B279-AC9117C8F59B}" sibTransId="{C9EFE048-5618-4E29-90B1-BDB7D1A6AB0D}"/>
    <dgm:cxn modelId="{4207448E-6CB6-4268-BB5E-8C6EFAA3660C}" type="presOf" srcId="{8A33462D-B636-4EFF-B628-AAAD2A0D0571}" destId="{B0D1C84B-F8A0-4018-ACA7-361EFD6D7FBA}" srcOrd="0" destOrd="0" presId="urn:microsoft.com/office/officeart/2011/layout/RadialPictureList"/>
    <dgm:cxn modelId="{452271A1-B366-4AB3-AF31-AC82F49A3EB8}" type="presOf" srcId="{E61A7AB6-1C0F-490C-BEDD-F26994EA833C}" destId="{13F21770-FC84-4BD5-B780-B8814AF8FC2B}" srcOrd="0" destOrd="0" presId="urn:microsoft.com/office/officeart/2011/layout/RadialPictureList"/>
    <dgm:cxn modelId="{720266BD-8720-466E-9CD2-207636D7157F}" srcId="{DA5552ED-C51F-4A5C-83E1-71D595A3B81A}" destId="{34D7F569-D425-4E54-9A39-7AC7F728D496}" srcOrd="3" destOrd="0" parTransId="{8455A79A-104B-4E22-81F8-3DE8D83DB21D}" sibTransId="{5A99C798-FA46-4F02-AADA-C0DBFA39931B}"/>
    <dgm:cxn modelId="{89E8A4C4-209D-42C2-A202-D4B88E6BE8F7}" type="presOf" srcId="{B6F315B9-069A-4EC9-8EE0-081CC765C6FC}" destId="{F8D2D329-D0F6-4726-B9D3-527C13F4D1CA}" srcOrd="0" destOrd="0" presId="urn:microsoft.com/office/officeart/2011/layout/RadialPictureList"/>
    <dgm:cxn modelId="{E2EC31C7-FB64-49F5-8208-E94340ABEFD4}" srcId="{DA5552ED-C51F-4A5C-83E1-71D595A3B81A}" destId="{90333346-7388-4B9C-AC8B-C61827701D29}" srcOrd="2" destOrd="0" parTransId="{E448F76F-9A8F-4199-8646-AAC598728960}" sibTransId="{BCDB58AD-FB16-4B86-9871-D33515533F01}"/>
    <dgm:cxn modelId="{4CCE36D4-6854-4547-B560-3AE3FD44B038}" srcId="{DA5552ED-C51F-4A5C-83E1-71D595A3B81A}" destId="{8A33462D-B636-4EFF-B628-AAAD2A0D0571}" srcOrd="0" destOrd="0" parTransId="{87ADCDE3-0410-4634-8A2B-FCA77E8253A6}" sibTransId="{90C86877-EDC7-4C62-8234-AC3FDB13D31F}"/>
    <dgm:cxn modelId="{CB235DD4-4E4A-40B4-A8F2-070B43BFA5F0}" srcId="{E61A7AB6-1C0F-490C-BEDD-F26994EA833C}" destId="{A12DEF63-99C7-4B2A-80B5-9BA126F0A378}" srcOrd="2" destOrd="0" parTransId="{D645CA6C-BC50-4576-A3D4-23B849A32A62}" sibTransId="{33180912-1594-4DCF-9B9C-0D268DE41D7F}"/>
    <dgm:cxn modelId="{1CF81FDA-3A6B-45C8-8844-A19C1611A0C1}" type="presOf" srcId="{90333346-7388-4B9C-AC8B-C61827701D29}" destId="{03E25209-F019-4925-9B52-9B3FBEFAD97F}" srcOrd="0" destOrd="0" presId="urn:microsoft.com/office/officeart/2011/layout/RadialPictureList"/>
    <dgm:cxn modelId="{65BD04DD-C15E-4BD9-9733-60099049857D}" type="presOf" srcId="{34D7F569-D425-4E54-9A39-7AC7F728D496}" destId="{7B9B8FFB-B9C6-434C-AAA7-157EE5F735B2}" srcOrd="0" destOrd="0" presId="urn:microsoft.com/office/officeart/2011/layout/RadialPictureList"/>
    <dgm:cxn modelId="{CAFDC09C-9862-40FB-A91B-658ED68ED26D}" type="presParOf" srcId="{13F21770-FC84-4BD5-B780-B8814AF8FC2B}" destId="{531411BA-4152-4CD9-92DF-3C30618489B3}" srcOrd="0" destOrd="0" presId="urn:microsoft.com/office/officeart/2011/layout/RadialPictureList"/>
    <dgm:cxn modelId="{52730C34-2CEF-429D-ABE3-85C7190DAC58}" type="presParOf" srcId="{13F21770-FC84-4BD5-B780-B8814AF8FC2B}" destId="{27E2A15A-B403-492E-80A3-46A4AB5E12C4}" srcOrd="1" destOrd="0" presId="urn:microsoft.com/office/officeart/2011/layout/RadialPictureList"/>
    <dgm:cxn modelId="{FC4DFF20-C90A-4855-B008-705004DBC4DD}" type="presParOf" srcId="{13F21770-FC84-4BD5-B780-B8814AF8FC2B}" destId="{D0A89908-ED09-4BD6-A7C8-429D371A0D58}" srcOrd="2" destOrd="0" presId="urn:microsoft.com/office/officeart/2011/layout/RadialPictureList"/>
    <dgm:cxn modelId="{99DEDDCA-E5EA-4593-AE31-0FB3CA83A3E4}" type="presParOf" srcId="{13F21770-FC84-4BD5-B780-B8814AF8FC2B}" destId="{B0D1C84B-F8A0-4018-ACA7-361EFD6D7FBA}" srcOrd="3" destOrd="0" presId="urn:microsoft.com/office/officeart/2011/layout/RadialPictureList"/>
    <dgm:cxn modelId="{DC4C76AC-ED44-4A8E-B7FC-25C0F598AFF8}" type="presParOf" srcId="{13F21770-FC84-4BD5-B780-B8814AF8FC2B}" destId="{37CD64C3-1925-492C-A22E-90814ADACBBF}" srcOrd="4" destOrd="0" presId="urn:microsoft.com/office/officeart/2011/layout/RadialPictureList"/>
    <dgm:cxn modelId="{7FA0D649-3923-47A8-B6BF-64789868487C}" type="presParOf" srcId="{37CD64C3-1925-492C-A22E-90814ADACBBF}" destId="{7AE286A4-FA24-455D-8FD3-0F329B88C700}" srcOrd="0" destOrd="0" presId="urn:microsoft.com/office/officeart/2011/layout/RadialPictureList"/>
    <dgm:cxn modelId="{A6671662-3876-4A2C-AF56-3C9DB05CF304}" type="presParOf" srcId="{13F21770-FC84-4BD5-B780-B8814AF8FC2B}" destId="{F8D2D329-D0F6-4726-B9D3-527C13F4D1CA}" srcOrd="5" destOrd="0" presId="urn:microsoft.com/office/officeart/2011/layout/RadialPictureList"/>
    <dgm:cxn modelId="{109A987B-BFE8-4018-BEA3-B66672949C7A}" type="presParOf" srcId="{13F21770-FC84-4BD5-B780-B8814AF8FC2B}" destId="{3BE7A2AB-BE84-4B02-8C83-2138879CA520}" srcOrd="6" destOrd="0" presId="urn:microsoft.com/office/officeart/2011/layout/RadialPictureList"/>
    <dgm:cxn modelId="{DE8AA932-B4C4-4152-9F3A-9A253A2DB249}" type="presParOf" srcId="{3BE7A2AB-BE84-4B02-8C83-2138879CA520}" destId="{159DDE4E-DED7-4F48-888B-0A27725BD7D7}" srcOrd="0" destOrd="0" presId="urn:microsoft.com/office/officeart/2011/layout/RadialPictureList"/>
    <dgm:cxn modelId="{C01F1DCC-DE8D-4DF8-A3ED-82518F6C9A0A}" type="presParOf" srcId="{13F21770-FC84-4BD5-B780-B8814AF8FC2B}" destId="{03E25209-F019-4925-9B52-9B3FBEFAD97F}" srcOrd="7" destOrd="0" presId="urn:microsoft.com/office/officeart/2011/layout/RadialPictureList"/>
    <dgm:cxn modelId="{71D77E2B-32F0-4CA5-AFF9-5268B45EF16B}" type="presParOf" srcId="{13F21770-FC84-4BD5-B780-B8814AF8FC2B}" destId="{A09B0EB1-2071-4086-9168-CBC093634C8E}" srcOrd="8" destOrd="0" presId="urn:microsoft.com/office/officeart/2011/layout/RadialPictureList"/>
    <dgm:cxn modelId="{83205FE0-BA4D-496F-AC5D-0B9ED3123689}" type="presParOf" srcId="{A09B0EB1-2071-4086-9168-CBC093634C8E}" destId="{FA08CADA-59B4-46E1-9BFA-866E6AB61B6A}" srcOrd="0" destOrd="0" presId="urn:microsoft.com/office/officeart/2011/layout/RadialPictureList"/>
    <dgm:cxn modelId="{A7D0BA0A-0A97-46C6-946F-2474508B12A6}" type="presParOf" srcId="{13F21770-FC84-4BD5-B780-B8814AF8FC2B}" destId="{7B9B8FFB-B9C6-434C-AAA7-157EE5F735B2}" srcOrd="9"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411BA-4152-4CD9-92DF-3C30618489B3}">
      <dsp:nvSpPr>
        <dsp:cNvPr id="0" name=""/>
        <dsp:cNvSpPr/>
      </dsp:nvSpPr>
      <dsp:spPr>
        <a:xfrm>
          <a:off x="1743947" y="1630700"/>
          <a:ext cx="2553923" cy="2553694"/>
        </a:xfrm>
        <a:prstGeom prst="ellipse">
          <a:avLst/>
        </a:prstGeom>
        <a:no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endParaRPr lang="en-GB" sz="4400" kern="1200"/>
        </a:p>
      </dsp:txBody>
      <dsp:txXfrm>
        <a:off x="2117960" y="2004680"/>
        <a:ext cx="1805897" cy="1805734"/>
      </dsp:txXfrm>
    </dsp:sp>
    <dsp:sp modelId="{27E2A15A-B403-492E-80A3-46A4AB5E12C4}">
      <dsp:nvSpPr>
        <dsp:cNvPr id="0" name=""/>
        <dsp:cNvSpPr/>
      </dsp:nvSpPr>
      <dsp:spPr>
        <a:xfrm>
          <a:off x="427244" y="531202"/>
          <a:ext cx="5147587" cy="4724686"/>
        </a:xfrm>
        <a:prstGeom prst="blockArc">
          <a:avLst>
            <a:gd name="adj1" fmla="val 16509444"/>
            <a:gd name="adj2" fmla="val 5088054"/>
            <a:gd name="adj3" fmla="val 524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0A89908-ED09-4BD6-A7C8-429D371A0D58}">
      <dsp:nvSpPr>
        <dsp:cNvPr id="0" name=""/>
        <dsp:cNvSpPr/>
      </dsp:nvSpPr>
      <dsp:spPr>
        <a:xfrm>
          <a:off x="3614025" y="0"/>
          <a:ext cx="1368440" cy="1368155"/>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0D1C84B-F8A0-4018-ACA7-361EFD6D7FBA}">
      <dsp:nvSpPr>
        <dsp:cNvPr id="0" name=""/>
        <dsp:cNvSpPr/>
      </dsp:nvSpPr>
      <dsp:spPr>
        <a:xfrm>
          <a:off x="4184262" y="88676"/>
          <a:ext cx="4491186" cy="1324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endParaRPr lang="en-GB" sz="2000" kern="1200"/>
        </a:p>
      </dsp:txBody>
      <dsp:txXfrm>
        <a:off x="4184262" y="88676"/>
        <a:ext cx="4491186" cy="1324397"/>
      </dsp:txXfrm>
    </dsp:sp>
    <dsp:sp modelId="{7AE286A4-FA24-455D-8FD3-0F329B88C700}">
      <dsp:nvSpPr>
        <dsp:cNvPr id="0" name=""/>
        <dsp:cNvSpPr/>
      </dsp:nvSpPr>
      <dsp:spPr>
        <a:xfrm>
          <a:off x="4624797" y="1274222"/>
          <a:ext cx="1368440" cy="136815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8D2D329-D0F6-4726-B9D3-527C13F4D1CA}">
      <dsp:nvSpPr>
        <dsp:cNvPr id="0" name=""/>
        <dsp:cNvSpPr/>
      </dsp:nvSpPr>
      <dsp:spPr>
        <a:xfrm>
          <a:off x="6093715" y="1298142"/>
          <a:ext cx="1831836" cy="1324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l" defTabSz="2889250">
            <a:lnSpc>
              <a:spcPct val="90000"/>
            </a:lnSpc>
            <a:spcBef>
              <a:spcPct val="0"/>
            </a:spcBef>
            <a:spcAft>
              <a:spcPct val="10000"/>
            </a:spcAft>
            <a:buNone/>
          </a:pPr>
          <a:endParaRPr lang="en-GB" sz="6500" kern="1200"/>
        </a:p>
      </dsp:txBody>
      <dsp:txXfrm>
        <a:off x="6093715" y="1298142"/>
        <a:ext cx="1831836" cy="1324397"/>
      </dsp:txXfrm>
    </dsp:sp>
    <dsp:sp modelId="{159DDE4E-DED7-4F48-888B-0A27725BD7D7}">
      <dsp:nvSpPr>
        <dsp:cNvPr id="0" name=""/>
        <dsp:cNvSpPr/>
      </dsp:nvSpPr>
      <dsp:spPr>
        <a:xfrm>
          <a:off x="4619548" y="3147631"/>
          <a:ext cx="1368440" cy="136815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3E25209-F019-4925-9B52-9B3FBEFAD97F}">
      <dsp:nvSpPr>
        <dsp:cNvPr id="0" name=""/>
        <dsp:cNvSpPr/>
      </dsp:nvSpPr>
      <dsp:spPr>
        <a:xfrm>
          <a:off x="6093715" y="3169802"/>
          <a:ext cx="1831836" cy="1324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l" defTabSz="2889250">
            <a:lnSpc>
              <a:spcPct val="90000"/>
            </a:lnSpc>
            <a:spcBef>
              <a:spcPct val="0"/>
            </a:spcBef>
            <a:spcAft>
              <a:spcPct val="10000"/>
            </a:spcAft>
            <a:buNone/>
          </a:pPr>
          <a:endParaRPr lang="en-GB" sz="6500" kern="1200"/>
        </a:p>
      </dsp:txBody>
      <dsp:txXfrm>
        <a:off x="6093715" y="3169802"/>
        <a:ext cx="1831836" cy="1324397"/>
      </dsp:txXfrm>
    </dsp:sp>
    <dsp:sp modelId="{FA08CADA-59B4-46E1-9BFA-866E6AB61B6A}">
      <dsp:nvSpPr>
        <dsp:cNvPr id="0" name=""/>
        <dsp:cNvSpPr/>
      </dsp:nvSpPr>
      <dsp:spPr>
        <a:xfrm>
          <a:off x="3614025" y="4466194"/>
          <a:ext cx="1368440" cy="1368155"/>
        </a:xfrm>
        <a:prstGeom prst="ellipse">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B9B8FFB-B9C6-434C-AAA7-157EE5F735B2}">
      <dsp:nvSpPr>
        <dsp:cNvPr id="0" name=""/>
        <dsp:cNvSpPr/>
      </dsp:nvSpPr>
      <dsp:spPr>
        <a:xfrm>
          <a:off x="5086692" y="4494199"/>
          <a:ext cx="1831836" cy="1324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l" defTabSz="2889250">
            <a:lnSpc>
              <a:spcPct val="90000"/>
            </a:lnSpc>
            <a:spcBef>
              <a:spcPct val="0"/>
            </a:spcBef>
            <a:spcAft>
              <a:spcPct val="10000"/>
            </a:spcAft>
            <a:buNone/>
          </a:pPr>
          <a:endParaRPr lang="en-GB" sz="6500" kern="1200"/>
        </a:p>
      </dsp:txBody>
      <dsp:txXfrm>
        <a:off x="5086692" y="4494199"/>
        <a:ext cx="1831836" cy="1324397"/>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8B4D217-7D89-4B75-A4A1-FF9160842C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1889123-EA33-4858-8E6B-FE4CEC9296C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199CA5-9E8B-4953-B718-4B5280C5AA2D}" type="datetimeFigureOut">
              <a:rPr lang="en-GB" smtClean="0"/>
              <a:t>21/10/2019</a:t>
            </a:fld>
            <a:endParaRPr lang="en-GB"/>
          </a:p>
        </p:txBody>
      </p:sp>
      <p:sp>
        <p:nvSpPr>
          <p:cNvPr id="4" name="Footer Placeholder 3">
            <a:extLst>
              <a:ext uri="{FF2B5EF4-FFF2-40B4-BE49-F238E27FC236}">
                <a16:creationId xmlns:a16="http://schemas.microsoft.com/office/drawing/2014/main" id="{9AB64933-C380-4422-8E40-8367217FF3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01CE05D-941A-4B3D-9938-78D5C412C3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1D7ED5-F911-46A5-964B-757987218FC5}" type="slidenum">
              <a:rPr lang="en-GB" smtClean="0"/>
              <a:t>‹#›</a:t>
            </a:fld>
            <a:endParaRPr lang="en-GB"/>
          </a:p>
        </p:txBody>
      </p:sp>
    </p:spTree>
    <p:extLst>
      <p:ext uri="{BB962C8B-B14F-4D97-AF65-F5344CB8AC3E}">
        <p14:creationId xmlns:p14="http://schemas.microsoft.com/office/powerpoint/2010/main" val="867753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73CD52-BC0B-4232-9442-DF49BF0F6A7A}" type="datetimeFigureOut">
              <a:rPr lang="en-GB" smtClean="0"/>
              <a:t>21/10/2019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3CE857-A980-41AE-BCB5-ED58B2221FBE}" type="slidenum">
              <a:rPr lang="en-GB" smtClean="0"/>
              <a:t>‹#›</a:t>
            </a:fld>
            <a:endParaRPr lang="en-GB"/>
          </a:p>
        </p:txBody>
      </p:sp>
    </p:spTree>
    <p:extLst>
      <p:ext uri="{BB962C8B-B14F-4D97-AF65-F5344CB8AC3E}">
        <p14:creationId xmlns:p14="http://schemas.microsoft.com/office/powerpoint/2010/main" val="54496010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Ciro: </a:t>
            </a:r>
            <a:r>
              <a:rPr lang="en-GB" dirty="0"/>
              <a:t>Welcome back to out Webinar. Here it comes the second section of todays presentation. </a:t>
            </a:r>
          </a:p>
          <a:p>
            <a:endParaRPr lang="en-GB" dirty="0"/>
          </a:p>
        </p:txBody>
      </p:sp>
    </p:spTree>
    <p:extLst>
      <p:ext uri="{BB962C8B-B14F-4D97-AF65-F5344CB8AC3E}">
        <p14:creationId xmlns:p14="http://schemas.microsoft.com/office/powerpoint/2010/main" val="1486414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1. including the ones intended to be applied when exporting the commodity into the EU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3. Describe the post-harvest processes and transport system (from farm to processing and from processing to point of export), including type of packaging material, size of packaging, shipping capacity. </a:t>
            </a:r>
          </a:p>
          <a:p>
            <a:endParaRPr lang="en-GB" dirty="0"/>
          </a:p>
        </p:txBody>
      </p:sp>
    </p:spTree>
    <p:extLst>
      <p:ext uri="{BB962C8B-B14F-4D97-AF65-F5344CB8AC3E}">
        <p14:creationId xmlns:p14="http://schemas.microsoft.com/office/powerpoint/2010/main" val="2336179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For all the plant protection products used in the production of the commodity all the necessary data has to be provided to demonstrate the effectiveness of the product for the specified pest (which in this case is </a:t>
            </a:r>
            <a:r>
              <a:rPr lang="nl-NL" i="1" dirty="0"/>
              <a:t>Thrips palmi </a:t>
            </a:r>
            <a:r>
              <a:rPr lang="nl-NL" i="0" dirty="0"/>
              <a:t>only)</a:t>
            </a:r>
            <a:r>
              <a:rPr lang="nl-NL" dirty="0"/>
              <a:t>.</a:t>
            </a:r>
          </a:p>
          <a:p>
            <a:r>
              <a:rPr lang="nl-NL" dirty="0"/>
              <a:t>We suggest to include all the officially approved label information for each plant protection products used. These include active ingredient, application time and dosage. The information should be provided using table E1 of the TR</a:t>
            </a:r>
          </a:p>
          <a:p>
            <a:r>
              <a:rPr lang="nl-NL" dirty="0"/>
              <a:t> </a:t>
            </a:r>
          </a:p>
          <a:p>
            <a:r>
              <a:rPr lang="nl-NL" dirty="0"/>
              <a:t> </a:t>
            </a:r>
          </a:p>
        </p:txBody>
      </p:sp>
    </p:spTree>
    <p:extLst>
      <p:ext uri="{BB962C8B-B14F-4D97-AF65-F5344CB8AC3E}">
        <p14:creationId xmlns:p14="http://schemas.microsoft.com/office/powerpoint/2010/main" val="1752427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[take your time in this slide] </a:t>
            </a:r>
            <a:br>
              <a:rPr lang="en-GB" b="0" dirty="0"/>
            </a:br>
            <a:r>
              <a:rPr lang="en-GB" b="0" dirty="0"/>
              <a:t>we underlying the importance of providing as much information as possible and as detailed as possible in order to help us to perform the commodity risk assessment  </a:t>
            </a:r>
          </a:p>
        </p:txBody>
      </p:sp>
    </p:spTree>
    <p:extLst>
      <p:ext uri="{BB962C8B-B14F-4D97-AF65-F5344CB8AC3E}">
        <p14:creationId xmlns:p14="http://schemas.microsoft.com/office/powerpoint/2010/main" val="945976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What is going to happen with the dossier you submit… </a:t>
            </a:r>
          </a:p>
          <a:p>
            <a:r>
              <a:rPr lang="en-US" sz="1200" dirty="0"/>
              <a:t>EFSA will perform a risk assessment using the information you provided and, and given its advisory capacity of Risk Assessor, will deliver an opinion on the risk posed by the import of the commodity to the EU</a:t>
            </a:r>
          </a:p>
          <a:p>
            <a:endParaRPr lang="en-US" sz="1200" dirty="0"/>
          </a:p>
        </p:txBody>
      </p:sp>
    </p:spTree>
    <p:extLst>
      <p:ext uri="{BB962C8B-B14F-4D97-AF65-F5344CB8AC3E}">
        <p14:creationId xmlns:p14="http://schemas.microsoft.com/office/powerpoint/2010/main" val="178809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Additional evidence to be provided include records of interceptions on the exported commodity, evidence to support the assessment of the efficacy of risk mitigation measures as reported in the Appendix E of the TR </a:t>
            </a:r>
            <a:endParaRPr lang="en-GB" dirty="0"/>
          </a:p>
        </p:txBody>
      </p:sp>
    </p:spTree>
    <p:extLst>
      <p:ext uri="{BB962C8B-B14F-4D97-AF65-F5344CB8AC3E}">
        <p14:creationId xmlns:p14="http://schemas.microsoft.com/office/powerpoint/2010/main" val="618244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submit your dossier, any format will be accepted. You can send for ex. memory stick, pen drive, CD-ROM.</a:t>
            </a:r>
          </a:p>
          <a:p>
            <a:r>
              <a:rPr lang="en-US" dirty="0"/>
              <a:t>The most </a:t>
            </a:r>
            <a:r>
              <a:rPr lang="en-US" b="1" dirty="0"/>
              <a:t>common way is to send it as attachment to the email</a:t>
            </a:r>
            <a:r>
              <a:rPr lang="en-US" dirty="0"/>
              <a:t>. In any case it would be important to send an index containing the list of the files you are sending in order to be sure everything has been received as you wish. </a:t>
            </a:r>
          </a:p>
        </p:txBody>
      </p:sp>
    </p:spTree>
    <p:extLst>
      <p:ext uri="{BB962C8B-B14F-4D97-AF65-F5344CB8AC3E}">
        <p14:creationId xmlns:p14="http://schemas.microsoft.com/office/powerpoint/2010/main" val="1187309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following us, I will now give back the floor to my colleague Ciro</a:t>
            </a:r>
          </a:p>
        </p:txBody>
      </p:sp>
    </p:spTree>
    <p:extLst>
      <p:ext uri="{BB962C8B-B14F-4D97-AF65-F5344CB8AC3E}">
        <p14:creationId xmlns:p14="http://schemas.microsoft.com/office/powerpoint/2010/main" val="4145870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case Michela will be there add Michela</a:t>
            </a:r>
          </a:p>
          <a:p>
            <a:r>
              <a:rPr lang="en-GB" dirty="0"/>
              <a:t>Ask for Marella and Alessia, are they involved in the preparation? What about Andrea?</a:t>
            </a:r>
          </a:p>
        </p:txBody>
      </p:sp>
    </p:spTree>
    <p:extLst>
      <p:ext uri="{BB962C8B-B14F-4D97-AF65-F5344CB8AC3E}">
        <p14:creationId xmlns:p14="http://schemas.microsoft.com/office/powerpoint/2010/main" val="3652647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5501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going to introduce the specific case of the preparation of dossiers for the fruits of Momordica. You can continue to submit your questions for the whole duration of the presentation, and you will still have a few mins at the end to submit and receive answers. </a:t>
            </a:r>
          </a:p>
          <a:p>
            <a:endParaRPr lang="en-GB" dirty="0"/>
          </a:p>
        </p:txBody>
      </p:sp>
    </p:spTree>
    <p:extLst>
      <p:ext uri="{BB962C8B-B14F-4D97-AF65-F5344CB8AC3E}">
        <p14:creationId xmlns:p14="http://schemas.microsoft.com/office/powerpoint/2010/main" val="3466961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as already mentioned, Momordica is listed in The Commission Implementing Regulation 2018/2019 together with other high risk plants, plant products and other objects which introduction into the EU territory shall be prohibited pending a risk assessment. </a:t>
            </a:r>
          </a:p>
          <a:p>
            <a:r>
              <a:rPr lang="en-GB" dirty="0"/>
              <a:t>Momordica is a peculiar case since the legislations refer to the fruits of this plant, which can pose a risk because of the pest</a:t>
            </a:r>
            <a:r>
              <a:rPr lang="en-GB" i="1" dirty="0"/>
              <a:t> </a:t>
            </a:r>
            <a:r>
              <a:rPr lang="en-GB" i="1" dirty="0" err="1"/>
              <a:t>Thrips</a:t>
            </a:r>
            <a:r>
              <a:rPr lang="en-GB" i="1" dirty="0"/>
              <a:t> </a:t>
            </a:r>
            <a:r>
              <a:rPr lang="en-GB" i="1" dirty="0" err="1"/>
              <a:t>palmi</a:t>
            </a:r>
            <a:endParaRPr lang="en-GB" i="1" dirty="0"/>
          </a:p>
        </p:txBody>
      </p:sp>
    </p:spTree>
    <p:extLst>
      <p:ext uri="{BB962C8B-B14F-4D97-AF65-F5344CB8AC3E}">
        <p14:creationId xmlns:p14="http://schemas.microsoft.com/office/powerpoint/2010/main" val="1297749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Fruits of </a:t>
            </a:r>
            <a:r>
              <a:rPr lang="en-US" sz="1200" b="0" i="1" u="none" strike="noStrike" kern="1200" baseline="0" dirty="0">
                <a:solidFill>
                  <a:schemeClr val="tx1"/>
                </a:solidFill>
                <a:latin typeface="+mn-lt"/>
                <a:ea typeface="+mn-ea"/>
                <a:cs typeface="+mn-cs"/>
              </a:rPr>
              <a:t>Momordica </a:t>
            </a:r>
            <a:r>
              <a:rPr lang="en-US" sz="1200" b="0" i="0" u="none" strike="noStrike" kern="1200" baseline="0" dirty="0">
                <a:solidFill>
                  <a:schemeClr val="tx1"/>
                </a:solidFill>
                <a:latin typeface="+mn-lt"/>
                <a:ea typeface="+mn-ea"/>
                <a:cs typeface="+mn-cs"/>
              </a:rPr>
              <a:t>L. are known to host and provide a significant pathway for the introduction and establishment of the pest </a:t>
            </a:r>
            <a:r>
              <a:rPr lang="en-US" sz="1200" b="0" i="1" u="none" strike="noStrike" kern="1200" baseline="0" dirty="0" err="1">
                <a:solidFill>
                  <a:schemeClr val="tx1"/>
                </a:solidFill>
                <a:latin typeface="+mn-lt"/>
                <a:ea typeface="+mn-ea"/>
                <a:cs typeface="+mn-cs"/>
              </a:rPr>
              <a:t>Thrips</a:t>
            </a:r>
            <a:r>
              <a:rPr lang="en-US" sz="1200" b="0" i="1" u="none" strike="noStrike" kern="1200" baseline="0" dirty="0">
                <a:solidFill>
                  <a:schemeClr val="tx1"/>
                </a:solidFill>
                <a:latin typeface="+mn-lt"/>
                <a:ea typeface="+mn-ea"/>
                <a:cs typeface="+mn-cs"/>
              </a:rPr>
              <a:t> </a:t>
            </a:r>
            <a:r>
              <a:rPr lang="en-US" sz="1200" b="0" i="1" u="none" strike="noStrike" kern="1200" baseline="0" dirty="0" err="1">
                <a:solidFill>
                  <a:schemeClr val="tx1"/>
                </a:solidFill>
                <a:latin typeface="+mn-lt"/>
                <a:ea typeface="+mn-ea"/>
                <a:cs typeface="+mn-cs"/>
              </a:rPr>
              <a:t>palmi</a:t>
            </a:r>
            <a:r>
              <a:rPr lang="en-US" sz="1200" b="0" i="0" u="none" strike="noStrike" kern="1200" baseline="0" dirty="0">
                <a:solidFill>
                  <a:schemeClr val="tx1"/>
                </a:solidFill>
                <a:latin typeface="+mn-lt"/>
                <a:ea typeface="+mn-ea"/>
                <a:cs typeface="+mn-cs"/>
              </a:rPr>
              <a:t>, which is known to cause damage on plant species which are of a major economic, social or environmental importance to the Union territory. </a:t>
            </a:r>
          </a:p>
          <a:p>
            <a:r>
              <a:rPr lang="en-US" sz="1200" b="0" i="0" u="none" strike="noStrike" kern="1200" baseline="0" dirty="0">
                <a:solidFill>
                  <a:schemeClr val="tx1"/>
                </a:solidFill>
                <a:latin typeface="+mn-lt"/>
                <a:ea typeface="+mn-ea"/>
                <a:cs typeface="+mn-cs"/>
              </a:rPr>
              <a:t>In view of this, when fruits of </a:t>
            </a:r>
            <a:r>
              <a:rPr lang="en-US" sz="1200" b="0" i="1" u="none" strike="noStrike" kern="1200" baseline="0" dirty="0">
                <a:solidFill>
                  <a:schemeClr val="tx1"/>
                </a:solidFill>
                <a:latin typeface="+mn-lt"/>
                <a:ea typeface="+mn-ea"/>
                <a:cs typeface="+mn-cs"/>
              </a:rPr>
              <a:t>Momordica </a:t>
            </a:r>
            <a:r>
              <a:rPr lang="en-US" sz="1200" b="0" i="0" u="none" strike="noStrike" kern="1200" baseline="0" dirty="0">
                <a:solidFill>
                  <a:schemeClr val="tx1"/>
                </a:solidFill>
                <a:latin typeface="+mn-lt"/>
                <a:ea typeface="+mn-ea"/>
                <a:cs typeface="+mn-cs"/>
              </a:rPr>
              <a:t>L. originate in countries or parts of these where that pest is known to occur, it is necessary to submit a dossier to the EC following the TR published by EFSA. </a:t>
            </a:r>
          </a:p>
          <a:p>
            <a:r>
              <a:rPr lang="en-US" sz="1200" b="0" i="0" u="none" strike="noStrike" kern="1200" baseline="0" dirty="0">
                <a:solidFill>
                  <a:schemeClr val="tx1"/>
                </a:solidFill>
                <a:latin typeface="+mn-lt"/>
                <a:ea typeface="+mn-ea"/>
                <a:cs typeface="+mn-cs"/>
              </a:rPr>
              <a:t>If your country is pest free or your plantations are located in a PFA, it is sufficient to have an official statement by the NPPO of the country </a:t>
            </a:r>
            <a:endParaRPr lang="en-GB" dirty="0"/>
          </a:p>
        </p:txBody>
      </p:sp>
    </p:spTree>
    <p:extLst>
      <p:ext uri="{BB962C8B-B14F-4D97-AF65-F5344CB8AC3E}">
        <p14:creationId xmlns:p14="http://schemas.microsoft.com/office/powerpoint/2010/main" val="1417109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we are going to show what you need to include in the dossier for fruits of Momordica. </a:t>
            </a:r>
          </a:p>
        </p:txBody>
      </p:sp>
    </p:spTree>
    <p:extLst>
      <p:ext uri="{BB962C8B-B14F-4D97-AF65-F5344CB8AC3E}">
        <p14:creationId xmlns:p14="http://schemas.microsoft.com/office/powerpoint/2010/main" val="1680401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for the other HRP, when compiling the dossier for fruits of Momordica you need to follow the TR published by EFSA. The dossier will be composed of two main sections that we will see in detail in a few mins, one section reporting the commodity description (section 3 of the TR) and a second part on risk mitigation measures (section 5 of the TR). What is different from the other HRP commodities, is that in this case you do not have to compile a pest list since the only relevant pest in the case of Momordica is </a:t>
            </a:r>
            <a:r>
              <a:rPr lang="en-GB" i="1" dirty="0" err="1"/>
              <a:t>Thrips</a:t>
            </a:r>
            <a:r>
              <a:rPr lang="en-GB" i="1" dirty="0"/>
              <a:t> </a:t>
            </a:r>
            <a:r>
              <a:rPr lang="en-GB" i="1" dirty="0" err="1"/>
              <a:t>palmi</a:t>
            </a:r>
            <a:r>
              <a:rPr lang="en-GB" i="0" dirty="0"/>
              <a:t>. In the check list, you will just need to tick “not provided” to all the paragraphs related to the pest list.</a:t>
            </a:r>
          </a:p>
          <a:p>
            <a:r>
              <a:rPr lang="en-GB" i="0" dirty="0"/>
              <a:t>Do not forget to include the check list at the beginning of your dossier. </a:t>
            </a:r>
            <a:endParaRPr lang="en-GB" dirty="0"/>
          </a:p>
          <a:p>
            <a:endParaRPr lang="en-GB" dirty="0"/>
          </a:p>
        </p:txBody>
      </p:sp>
    </p:spTree>
    <p:extLst>
      <p:ext uri="{BB962C8B-B14F-4D97-AF65-F5344CB8AC3E}">
        <p14:creationId xmlns:p14="http://schemas.microsoft.com/office/powerpoint/2010/main" val="745853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need to follow the section 3 of the TR when providing information on commodity data. This includes, for example […]</a:t>
            </a:r>
          </a:p>
          <a:p>
            <a:endParaRPr lang="en-GB" dirty="0"/>
          </a:p>
        </p:txBody>
      </p:sp>
    </p:spTree>
    <p:extLst>
      <p:ext uri="{BB962C8B-B14F-4D97-AF65-F5344CB8AC3E}">
        <p14:creationId xmlns:p14="http://schemas.microsoft.com/office/powerpoint/2010/main" val="4069646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dirty="0"/>
              <a:t>(including sowing/planting, flowering, fruiting and harvesting periods)</a:t>
            </a:r>
          </a:p>
          <a:p>
            <a:pPr marL="228600" indent="-228600">
              <a:buAutoNum type="arabicPeriod"/>
            </a:pPr>
            <a:r>
              <a:rPr lang="en-US" sz="1200" dirty="0"/>
              <a:t>If there are differences with other production areas within the country, describe these differences and the reasons for them.</a:t>
            </a:r>
          </a:p>
          <a:p>
            <a:pPr marL="228600" indent="-228600">
              <a:buAutoNum type="arabicPeriod"/>
            </a:pPr>
            <a:r>
              <a:rPr lang="en-US" sz="1200" dirty="0"/>
              <a:t>if adjacent to the first ones</a:t>
            </a:r>
          </a:p>
          <a:p>
            <a:pPr marL="228600" indent="-228600">
              <a:buAutoNum type="arabicPeriod"/>
            </a:pPr>
            <a:endParaRPr lang="en-GB" dirty="0"/>
          </a:p>
        </p:txBody>
      </p:sp>
    </p:spTree>
    <p:extLst>
      <p:ext uri="{BB962C8B-B14F-4D97-AF65-F5344CB8AC3E}">
        <p14:creationId xmlns:p14="http://schemas.microsoft.com/office/powerpoint/2010/main" val="161600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36777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6" name="Untertitel 7">
            <a:extLst>
              <a:ext uri="{FF2B5EF4-FFF2-40B4-BE49-F238E27FC236}">
                <a16:creationId xmlns:a16="http://schemas.microsoft.com/office/drawing/2014/main" id="{45B3B6F8-C005-8A41-A0CF-DEB8A5C55F47}"/>
              </a:ext>
            </a:extLst>
          </p:cNvPr>
          <p:cNvSpPr txBox="1">
            <a:spLocks/>
          </p:cNvSpPr>
          <p:nvPr/>
        </p:nvSpPr>
        <p:spPr>
          <a:xfrm>
            <a:off x="7134750" y="233476"/>
            <a:ext cx="4610100" cy="48990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de-DE" sz="1600">
              <a:solidFill>
                <a:srgbClr val="EF98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platzhalter 10">
            <a:extLst>
              <a:ext uri="{FF2B5EF4-FFF2-40B4-BE49-F238E27FC236}">
                <a16:creationId xmlns:a16="http://schemas.microsoft.com/office/drawing/2014/main" id="{1C11BAB9-CCCF-CE4F-A77B-2C746E89AF7B}"/>
              </a:ext>
            </a:extLst>
          </p:cNvPr>
          <p:cNvSpPr>
            <a:spLocks noGrp="1"/>
          </p:cNvSpPr>
          <p:nvPr>
            <p:ph type="body" sz="quarter" idx="10" hasCustomPrompt="1"/>
          </p:nvPr>
        </p:nvSpPr>
        <p:spPr>
          <a:xfrm>
            <a:off x="5890051" y="1797051"/>
            <a:ext cx="5872963" cy="1860232"/>
          </a:xfrm>
          <a:prstGeom prst="rect">
            <a:avLst/>
          </a:prstGeom>
          <a:ln>
            <a:noFill/>
          </a:ln>
        </p:spPr>
        <p:txBody>
          <a:bodyPr anchor="b" anchorCtr="0"/>
          <a:lstStyle>
            <a:lvl1pPr marL="0" indent="0" algn="r">
              <a:buNone/>
              <a:defRPr sz="2800" b="1">
                <a:solidFill>
                  <a:srgbClr val="86B3CD"/>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err="1"/>
              <a:t>Presentation</a:t>
            </a:r>
            <a:r>
              <a:rPr lang="de-DE"/>
              <a:t> title</a:t>
            </a:r>
          </a:p>
        </p:txBody>
      </p:sp>
      <p:sp>
        <p:nvSpPr>
          <p:cNvPr id="15" name="Textplatzhalter 14">
            <a:extLst>
              <a:ext uri="{FF2B5EF4-FFF2-40B4-BE49-F238E27FC236}">
                <a16:creationId xmlns:a16="http://schemas.microsoft.com/office/drawing/2014/main" id="{42CD0950-EEA0-294D-ADAA-937A5FC04B08}"/>
              </a:ext>
            </a:extLst>
          </p:cNvPr>
          <p:cNvSpPr>
            <a:spLocks noGrp="1"/>
          </p:cNvSpPr>
          <p:nvPr>
            <p:ph type="body" sz="quarter" idx="12" hasCustomPrompt="1"/>
          </p:nvPr>
        </p:nvSpPr>
        <p:spPr>
          <a:xfrm>
            <a:off x="6394451" y="3930650"/>
            <a:ext cx="5367867" cy="431800"/>
          </a:xfrm>
          <a:prstGeom prst="rect">
            <a:avLst/>
          </a:prstGeom>
        </p:spPr>
        <p:txBody>
          <a:bodyPr/>
          <a:lstStyle>
            <a:lvl1pPr marL="0" indent="0" algn="r">
              <a:buNone/>
              <a:defRPr sz="2000" b="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a:t>Speaker</a:t>
            </a:r>
          </a:p>
        </p:txBody>
      </p:sp>
      <p:sp>
        <p:nvSpPr>
          <p:cNvPr id="16" name="Textplatzhalter 14">
            <a:extLst>
              <a:ext uri="{FF2B5EF4-FFF2-40B4-BE49-F238E27FC236}">
                <a16:creationId xmlns:a16="http://schemas.microsoft.com/office/drawing/2014/main" id="{7A4090FD-E13F-6B4A-BAB6-DC3D1D565A3C}"/>
              </a:ext>
            </a:extLst>
          </p:cNvPr>
          <p:cNvSpPr>
            <a:spLocks noGrp="1"/>
          </p:cNvSpPr>
          <p:nvPr>
            <p:ph type="body" sz="quarter" idx="13" hasCustomPrompt="1"/>
          </p:nvPr>
        </p:nvSpPr>
        <p:spPr>
          <a:xfrm>
            <a:off x="6394451" y="4419919"/>
            <a:ext cx="5367867" cy="431800"/>
          </a:xfrm>
          <a:prstGeom prst="rect">
            <a:avLst/>
          </a:prstGeom>
        </p:spPr>
        <p:txBody>
          <a:bodyPr/>
          <a:lstStyle>
            <a:lvl1pPr marL="0" indent="0" algn="r">
              <a:buNone/>
              <a:defRPr sz="20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a:t>Job title</a:t>
            </a:r>
          </a:p>
        </p:txBody>
      </p:sp>
      <p:sp>
        <p:nvSpPr>
          <p:cNvPr id="23" name="Textplatzhalter 22">
            <a:extLst>
              <a:ext uri="{FF2B5EF4-FFF2-40B4-BE49-F238E27FC236}">
                <a16:creationId xmlns:a16="http://schemas.microsoft.com/office/drawing/2014/main" id="{7E45B352-6879-A14F-9A44-5302D8654B5B}"/>
              </a:ext>
            </a:extLst>
          </p:cNvPr>
          <p:cNvSpPr>
            <a:spLocks noGrp="1"/>
          </p:cNvSpPr>
          <p:nvPr>
            <p:ph type="body" sz="quarter" idx="14" hasCustomPrompt="1"/>
          </p:nvPr>
        </p:nvSpPr>
        <p:spPr>
          <a:xfrm>
            <a:off x="6172200" y="251024"/>
            <a:ext cx="5590117" cy="439875"/>
          </a:xfrm>
          <a:prstGeom prst="rect">
            <a:avLst/>
          </a:prstGeom>
        </p:spPr>
        <p:txBody>
          <a:bodyPr/>
          <a:lstStyle>
            <a:lvl1pPr marL="0" indent="0" algn="r">
              <a:buNone/>
              <a:defRPr sz="1600">
                <a:solidFill>
                  <a:srgbClr val="EF9800"/>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a:t>Date</a:t>
            </a:r>
          </a:p>
        </p:txBody>
      </p:sp>
    </p:spTree>
    <p:extLst>
      <p:ext uri="{BB962C8B-B14F-4D97-AF65-F5344CB8AC3E}">
        <p14:creationId xmlns:p14="http://schemas.microsoft.com/office/powerpoint/2010/main" val="2182216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A07AF260-A48A-6C46-AEF5-C61B68460ECE}"/>
              </a:ext>
            </a:extLst>
          </p:cNvPr>
          <p:cNvSpPr>
            <a:spLocks noGrp="1"/>
          </p:cNvSpPr>
          <p:nvPr>
            <p:ph type="body" idx="1" hasCustomPrompt="1"/>
          </p:nvPr>
        </p:nvSpPr>
        <p:spPr>
          <a:xfrm>
            <a:off x="840318" y="507563"/>
            <a:ext cx="5158316" cy="823912"/>
          </a:xfrm>
          <a:prstGeom prst="rect">
            <a:avLst/>
          </a:prstGeom>
        </p:spPr>
        <p:txBody>
          <a:bodyPr anchor="b"/>
          <a:lstStyle>
            <a:lvl1pPr marL="0" indent="0">
              <a:buNone/>
              <a:defRPr sz="24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err="1"/>
              <a:t>Subheading</a:t>
            </a:r>
            <a:r>
              <a:rPr lang="de-DE"/>
              <a:t> 1</a:t>
            </a:r>
          </a:p>
        </p:txBody>
      </p:sp>
      <p:sp>
        <p:nvSpPr>
          <p:cNvPr id="7" name="Inhaltsplatzhalter 3">
            <a:extLst>
              <a:ext uri="{FF2B5EF4-FFF2-40B4-BE49-F238E27FC236}">
                <a16:creationId xmlns:a16="http://schemas.microsoft.com/office/drawing/2014/main" id="{FEA842F5-D4BC-1C4A-B432-FA43A24154E7}"/>
              </a:ext>
            </a:extLst>
          </p:cNvPr>
          <p:cNvSpPr>
            <a:spLocks noGrp="1"/>
          </p:cNvSpPr>
          <p:nvPr>
            <p:ph sz="half" idx="2" hasCustomPrompt="1"/>
          </p:nvPr>
        </p:nvSpPr>
        <p:spPr>
          <a:xfrm>
            <a:off x="840318" y="1331476"/>
            <a:ext cx="5158316" cy="4918125"/>
          </a:xfrm>
          <a:prstGeom prst="rect">
            <a:avLst/>
          </a:prstGeom>
        </p:spPr>
        <p:txBody>
          <a:bodyPr/>
          <a:lstStyle>
            <a:lvl1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2pPr>
            <a:lvl3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3pPr>
            <a:lvl4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4pPr>
            <a:lvl5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a:t>Text Master</a:t>
            </a:r>
          </a:p>
          <a:p>
            <a:pPr lvl="1"/>
            <a:r>
              <a:rPr lang="de-DE"/>
              <a:t>Second </a:t>
            </a:r>
            <a:r>
              <a:rPr lang="de-DE" err="1"/>
              <a:t>line</a:t>
            </a:r>
            <a:endParaRPr lang="de-DE"/>
          </a:p>
          <a:p>
            <a:pPr lvl="2"/>
            <a:r>
              <a:rPr lang="de-DE"/>
              <a:t>Third </a:t>
            </a:r>
            <a:r>
              <a:rPr lang="de-DE" err="1"/>
              <a:t>line</a:t>
            </a:r>
            <a:endParaRPr lang="de-DE"/>
          </a:p>
          <a:p>
            <a:pPr lvl="3"/>
            <a:r>
              <a:rPr lang="de-DE" err="1"/>
              <a:t>Fourth</a:t>
            </a:r>
            <a:r>
              <a:rPr lang="de-DE"/>
              <a:t> </a:t>
            </a:r>
            <a:r>
              <a:rPr lang="de-DE" err="1"/>
              <a:t>line</a:t>
            </a:r>
            <a:endParaRPr lang="de-DE"/>
          </a:p>
          <a:p>
            <a:pPr lvl="4"/>
            <a:r>
              <a:rPr lang="de-DE" err="1"/>
              <a:t>Fifth</a:t>
            </a:r>
            <a:r>
              <a:rPr lang="de-DE"/>
              <a:t> </a:t>
            </a:r>
            <a:r>
              <a:rPr lang="de-DE" err="1"/>
              <a:t>line</a:t>
            </a:r>
            <a:endParaRPr lang="de-DE"/>
          </a:p>
        </p:txBody>
      </p:sp>
      <p:sp>
        <p:nvSpPr>
          <p:cNvPr id="8" name="Textplatzhalter 4">
            <a:extLst>
              <a:ext uri="{FF2B5EF4-FFF2-40B4-BE49-F238E27FC236}">
                <a16:creationId xmlns:a16="http://schemas.microsoft.com/office/drawing/2014/main" id="{74A976B5-E5FF-0449-AEC1-36CED739DB1E}"/>
              </a:ext>
            </a:extLst>
          </p:cNvPr>
          <p:cNvSpPr>
            <a:spLocks noGrp="1"/>
          </p:cNvSpPr>
          <p:nvPr>
            <p:ph type="body" sz="quarter" idx="3" hasCustomPrompt="1"/>
          </p:nvPr>
        </p:nvSpPr>
        <p:spPr>
          <a:xfrm>
            <a:off x="6172200" y="507563"/>
            <a:ext cx="5183717" cy="823912"/>
          </a:xfrm>
          <a:prstGeom prst="rect">
            <a:avLst/>
          </a:prstGeom>
        </p:spPr>
        <p:txBody>
          <a:bodyPr anchor="b"/>
          <a:lstStyle>
            <a:lvl1pPr marL="0" indent="0">
              <a:buNone/>
              <a:defRPr sz="24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err="1"/>
              <a:t>Subheading</a:t>
            </a:r>
            <a:r>
              <a:rPr lang="de-DE"/>
              <a:t> 2</a:t>
            </a:r>
          </a:p>
        </p:txBody>
      </p:sp>
      <p:sp>
        <p:nvSpPr>
          <p:cNvPr id="9" name="Inhaltsplatzhalter 5">
            <a:extLst>
              <a:ext uri="{FF2B5EF4-FFF2-40B4-BE49-F238E27FC236}">
                <a16:creationId xmlns:a16="http://schemas.microsoft.com/office/drawing/2014/main" id="{5A5D7367-3843-D743-BE27-745F7C2B81BB}"/>
              </a:ext>
            </a:extLst>
          </p:cNvPr>
          <p:cNvSpPr>
            <a:spLocks noGrp="1"/>
          </p:cNvSpPr>
          <p:nvPr>
            <p:ph sz="quarter" idx="4" hasCustomPrompt="1"/>
          </p:nvPr>
        </p:nvSpPr>
        <p:spPr>
          <a:xfrm>
            <a:off x="6172200" y="1331476"/>
            <a:ext cx="5183717" cy="4918125"/>
          </a:xfrm>
          <a:prstGeom prst="rect">
            <a:avLst/>
          </a:prstGeom>
        </p:spPr>
        <p:txBody>
          <a:bodyPr/>
          <a:lstStyle>
            <a:lvl1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2pPr>
            <a:lvl3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3pPr>
            <a:lvl4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4pPr>
            <a:lvl5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a:t>Text Master</a:t>
            </a:r>
          </a:p>
          <a:p>
            <a:pPr lvl="1"/>
            <a:r>
              <a:rPr lang="de-DE"/>
              <a:t>Second </a:t>
            </a:r>
            <a:r>
              <a:rPr lang="de-DE" err="1"/>
              <a:t>line</a:t>
            </a:r>
            <a:endParaRPr lang="de-DE"/>
          </a:p>
          <a:p>
            <a:pPr lvl="2"/>
            <a:r>
              <a:rPr lang="de-DE"/>
              <a:t>Third </a:t>
            </a:r>
            <a:r>
              <a:rPr lang="de-DE" err="1"/>
              <a:t>line</a:t>
            </a:r>
            <a:endParaRPr lang="de-DE"/>
          </a:p>
          <a:p>
            <a:pPr lvl="3"/>
            <a:r>
              <a:rPr lang="de-DE" err="1"/>
              <a:t>Fourth</a:t>
            </a:r>
            <a:r>
              <a:rPr lang="de-DE"/>
              <a:t> </a:t>
            </a:r>
            <a:r>
              <a:rPr lang="de-DE" err="1"/>
              <a:t>line</a:t>
            </a:r>
            <a:endParaRPr lang="de-DE"/>
          </a:p>
          <a:p>
            <a:pPr lvl="4"/>
            <a:r>
              <a:rPr lang="de-DE" err="1"/>
              <a:t>Fifth</a:t>
            </a:r>
            <a:r>
              <a:rPr lang="de-DE"/>
              <a:t> </a:t>
            </a:r>
            <a:r>
              <a:rPr lang="de-DE" err="1"/>
              <a:t>line</a:t>
            </a:r>
            <a:endParaRPr lang="de-DE"/>
          </a:p>
        </p:txBody>
      </p:sp>
    </p:spTree>
    <p:extLst>
      <p:ext uri="{BB962C8B-B14F-4D97-AF65-F5344CB8AC3E}">
        <p14:creationId xmlns:p14="http://schemas.microsoft.com/office/powerpoint/2010/main" val="2351873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308D0C3-5305-B04D-9088-C5E4E2698A82}"/>
              </a:ext>
            </a:extLst>
          </p:cNvPr>
          <p:cNvSpPr>
            <a:spLocks noGrp="1"/>
          </p:cNvSpPr>
          <p:nvPr>
            <p:ph idx="1" hasCustomPrompt="1"/>
          </p:nvPr>
        </p:nvSpPr>
        <p:spPr>
          <a:xfrm>
            <a:off x="838200" y="640801"/>
            <a:ext cx="10515600" cy="5536163"/>
          </a:xfrm>
          <a:prstGeom prst="rect">
            <a:avLst/>
          </a:prstGeom>
        </p:spPr>
        <p:txBody>
          <a:bodyPr/>
          <a:lstStyle>
            <a:lvl1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2pPr>
            <a:lvl3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3pPr>
            <a:lvl4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4pPr>
            <a:lvl5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a:t>Text Master</a:t>
            </a:r>
          </a:p>
          <a:p>
            <a:pPr lvl="1"/>
            <a:r>
              <a:rPr lang="de-DE"/>
              <a:t>Second </a:t>
            </a:r>
            <a:r>
              <a:rPr lang="de-DE" err="1"/>
              <a:t>line</a:t>
            </a:r>
            <a:endParaRPr lang="de-DE"/>
          </a:p>
          <a:p>
            <a:pPr lvl="2"/>
            <a:r>
              <a:rPr lang="de-DE"/>
              <a:t>Third </a:t>
            </a:r>
            <a:r>
              <a:rPr lang="de-DE" err="1"/>
              <a:t>line</a:t>
            </a:r>
            <a:endParaRPr lang="de-DE"/>
          </a:p>
          <a:p>
            <a:pPr lvl="3"/>
            <a:r>
              <a:rPr lang="de-DE" err="1"/>
              <a:t>Fourth</a:t>
            </a:r>
            <a:r>
              <a:rPr lang="de-DE"/>
              <a:t> </a:t>
            </a:r>
            <a:r>
              <a:rPr lang="de-DE" err="1"/>
              <a:t>line</a:t>
            </a:r>
            <a:endParaRPr lang="de-DE"/>
          </a:p>
          <a:p>
            <a:pPr lvl="4"/>
            <a:r>
              <a:rPr lang="de-DE" err="1"/>
              <a:t>Fifth</a:t>
            </a:r>
            <a:r>
              <a:rPr lang="de-DE"/>
              <a:t> </a:t>
            </a:r>
            <a:r>
              <a:rPr lang="de-DE" err="1"/>
              <a:t>line</a:t>
            </a:r>
            <a:endParaRPr lang="de-DE"/>
          </a:p>
        </p:txBody>
      </p:sp>
    </p:spTree>
    <p:extLst>
      <p:ext uri="{BB962C8B-B14F-4D97-AF65-F5344CB8AC3E}">
        <p14:creationId xmlns:p14="http://schemas.microsoft.com/office/powerpoint/2010/main" val="2128575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B8DBC70-1BC9-0144-84E9-AA5A1BB163DE}"/>
              </a:ext>
            </a:extLst>
          </p:cNvPr>
          <p:cNvSpPr>
            <a:spLocks noGrp="1"/>
          </p:cNvSpPr>
          <p:nvPr>
            <p:ph idx="1" hasCustomPrompt="1"/>
          </p:nvPr>
        </p:nvSpPr>
        <p:spPr>
          <a:xfrm>
            <a:off x="838200" y="1409700"/>
            <a:ext cx="10515600" cy="4767263"/>
          </a:xfrm>
          <a:prstGeom prst="rect">
            <a:avLst/>
          </a:prstGeom>
        </p:spPr>
        <p:txBody>
          <a:bodyPr/>
          <a:lstStyle>
            <a:lvl1pPr marL="2286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a:t>Text Master</a:t>
            </a:r>
          </a:p>
          <a:p>
            <a:pPr lvl="1"/>
            <a:r>
              <a:rPr lang="de-DE"/>
              <a:t>Second </a:t>
            </a:r>
            <a:r>
              <a:rPr lang="de-DE" err="1"/>
              <a:t>line</a:t>
            </a:r>
            <a:endParaRPr lang="de-DE"/>
          </a:p>
          <a:p>
            <a:pPr lvl="2"/>
            <a:r>
              <a:rPr lang="de-DE"/>
              <a:t>Third </a:t>
            </a:r>
            <a:r>
              <a:rPr lang="de-DE" err="1"/>
              <a:t>line</a:t>
            </a:r>
            <a:endParaRPr lang="de-DE"/>
          </a:p>
          <a:p>
            <a:pPr lvl="3"/>
            <a:r>
              <a:rPr lang="de-DE" err="1"/>
              <a:t>Fourth</a:t>
            </a:r>
            <a:r>
              <a:rPr lang="de-DE"/>
              <a:t> </a:t>
            </a:r>
            <a:r>
              <a:rPr lang="de-DE" err="1"/>
              <a:t>line</a:t>
            </a:r>
            <a:endParaRPr lang="de-DE"/>
          </a:p>
          <a:p>
            <a:pPr lvl="4"/>
            <a:r>
              <a:rPr lang="de-DE" err="1"/>
              <a:t>Fifth</a:t>
            </a:r>
            <a:r>
              <a:rPr lang="de-DE"/>
              <a:t> </a:t>
            </a:r>
            <a:r>
              <a:rPr lang="de-DE" err="1"/>
              <a:t>line</a:t>
            </a:r>
            <a:endParaRPr lang="de-DE"/>
          </a:p>
        </p:txBody>
      </p:sp>
      <p:sp>
        <p:nvSpPr>
          <p:cNvPr id="8" name="Titelplatzhalter 9">
            <a:extLst>
              <a:ext uri="{FF2B5EF4-FFF2-40B4-BE49-F238E27FC236}">
                <a16:creationId xmlns:a16="http://schemas.microsoft.com/office/drawing/2014/main" id="{41F66775-83DF-EB42-9A11-8D9FAEEEFF52}"/>
              </a:ext>
            </a:extLst>
          </p:cNvPr>
          <p:cNvSpPr>
            <a:spLocks noGrp="1"/>
          </p:cNvSpPr>
          <p:nvPr>
            <p:ph type="title"/>
          </p:nvPr>
        </p:nvSpPr>
        <p:spPr>
          <a:xfrm>
            <a:off x="384000" y="64800"/>
            <a:ext cx="10240200" cy="894050"/>
          </a:xfrm>
          <a:prstGeom prst="rect">
            <a:avLst/>
          </a:prstGeom>
        </p:spPr>
        <p:txBody>
          <a:bodyPr vert="horz" lIns="91440" tIns="45720" rIns="91440" bIns="45720" rtlCol="0" anchor="ctr">
            <a:normAutofit/>
          </a:bodyPr>
          <a:lstStyle>
            <a:lvl1pPr>
              <a:defRPr sz="2800"/>
            </a:lvl1pPr>
          </a:lstStyle>
          <a:p>
            <a:r>
              <a:rPr lang="de-DE"/>
              <a:t>Slide </a:t>
            </a:r>
            <a:r>
              <a:rPr lang="de-DE" err="1"/>
              <a:t>Heading</a:t>
            </a:r>
            <a:endParaRPr lang="de-DE"/>
          </a:p>
        </p:txBody>
      </p:sp>
    </p:spTree>
    <p:extLst>
      <p:ext uri="{BB962C8B-B14F-4D97-AF65-F5344CB8AC3E}">
        <p14:creationId xmlns:p14="http://schemas.microsoft.com/office/powerpoint/2010/main" val="2684448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907A7FF-749B-FD4B-8FB1-CB55680A7642}"/>
              </a:ext>
            </a:extLst>
          </p:cNvPr>
          <p:cNvSpPr>
            <a:spLocks noGrp="1"/>
          </p:cNvSpPr>
          <p:nvPr>
            <p:ph sz="half" idx="1" hasCustomPrompt="1"/>
          </p:nvPr>
        </p:nvSpPr>
        <p:spPr>
          <a:xfrm>
            <a:off x="838200" y="1403350"/>
            <a:ext cx="5156200" cy="4773613"/>
          </a:xfrm>
          <a:prstGeom prst="rect">
            <a:avLst/>
          </a:prstGeom>
        </p:spPr>
        <p:txBody>
          <a:bodyPr/>
          <a:lstStyle>
            <a:lvl1pPr marL="2286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a:t>Text Master</a:t>
            </a:r>
          </a:p>
          <a:p>
            <a:pPr lvl="1"/>
            <a:r>
              <a:rPr lang="de-DE"/>
              <a:t>Second </a:t>
            </a:r>
            <a:r>
              <a:rPr lang="de-DE" err="1"/>
              <a:t>line</a:t>
            </a:r>
            <a:endParaRPr lang="de-DE"/>
          </a:p>
          <a:p>
            <a:pPr lvl="2"/>
            <a:r>
              <a:rPr lang="de-DE"/>
              <a:t>Third </a:t>
            </a:r>
            <a:r>
              <a:rPr lang="de-DE" err="1"/>
              <a:t>line</a:t>
            </a:r>
            <a:endParaRPr lang="de-DE"/>
          </a:p>
          <a:p>
            <a:pPr lvl="3"/>
            <a:r>
              <a:rPr lang="de-DE" err="1"/>
              <a:t>Fourth</a:t>
            </a:r>
            <a:r>
              <a:rPr lang="de-DE"/>
              <a:t> </a:t>
            </a:r>
            <a:r>
              <a:rPr lang="de-DE" err="1"/>
              <a:t>line</a:t>
            </a:r>
            <a:endParaRPr lang="de-DE"/>
          </a:p>
          <a:p>
            <a:pPr lvl="4"/>
            <a:r>
              <a:rPr lang="de-DE" err="1"/>
              <a:t>Fifth</a:t>
            </a:r>
            <a:r>
              <a:rPr lang="de-DE"/>
              <a:t> </a:t>
            </a:r>
            <a:r>
              <a:rPr lang="de-DE" err="1"/>
              <a:t>line</a:t>
            </a:r>
            <a:endParaRPr lang="de-DE"/>
          </a:p>
        </p:txBody>
      </p:sp>
      <p:sp>
        <p:nvSpPr>
          <p:cNvPr id="4" name="Inhaltsplatzhalter 3">
            <a:extLst>
              <a:ext uri="{FF2B5EF4-FFF2-40B4-BE49-F238E27FC236}">
                <a16:creationId xmlns:a16="http://schemas.microsoft.com/office/drawing/2014/main" id="{D8E0DC7E-96D3-834D-B30A-6A21FF9CC449}"/>
              </a:ext>
            </a:extLst>
          </p:cNvPr>
          <p:cNvSpPr>
            <a:spLocks noGrp="1"/>
          </p:cNvSpPr>
          <p:nvPr>
            <p:ph sz="half" idx="2" hasCustomPrompt="1"/>
          </p:nvPr>
        </p:nvSpPr>
        <p:spPr>
          <a:xfrm>
            <a:off x="6197600" y="1403350"/>
            <a:ext cx="5156200" cy="4773613"/>
          </a:xfrm>
          <a:prstGeom prst="rect">
            <a:avLst/>
          </a:prstGeom>
        </p:spPr>
        <p:txBody>
          <a:bodyPr/>
          <a:lstStyle>
            <a:lvl1pPr marL="2286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a:t>Text Master</a:t>
            </a:r>
          </a:p>
          <a:p>
            <a:pPr lvl="1"/>
            <a:r>
              <a:rPr lang="de-DE"/>
              <a:t>Second </a:t>
            </a:r>
            <a:r>
              <a:rPr lang="de-DE" err="1"/>
              <a:t>line</a:t>
            </a:r>
            <a:endParaRPr lang="de-DE"/>
          </a:p>
          <a:p>
            <a:pPr lvl="2"/>
            <a:r>
              <a:rPr lang="de-DE"/>
              <a:t>Third </a:t>
            </a:r>
            <a:r>
              <a:rPr lang="de-DE" err="1"/>
              <a:t>line</a:t>
            </a:r>
            <a:endParaRPr lang="de-DE"/>
          </a:p>
          <a:p>
            <a:pPr lvl="3"/>
            <a:r>
              <a:rPr lang="de-DE" err="1"/>
              <a:t>Fourth</a:t>
            </a:r>
            <a:r>
              <a:rPr lang="de-DE"/>
              <a:t> </a:t>
            </a:r>
            <a:r>
              <a:rPr lang="de-DE" err="1"/>
              <a:t>line</a:t>
            </a:r>
            <a:endParaRPr lang="de-DE"/>
          </a:p>
          <a:p>
            <a:pPr lvl="4"/>
            <a:r>
              <a:rPr lang="de-DE" err="1"/>
              <a:t>Fifth</a:t>
            </a:r>
            <a:r>
              <a:rPr lang="de-DE"/>
              <a:t> </a:t>
            </a:r>
            <a:r>
              <a:rPr lang="de-DE" err="1"/>
              <a:t>line</a:t>
            </a:r>
            <a:endParaRPr lang="de-DE"/>
          </a:p>
        </p:txBody>
      </p:sp>
      <p:sp>
        <p:nvSpPr>
          <p:cNvPr id="5" name="Titelplatzhalter 9">
            <a:extLst>
              <a:ext uri="{FF2B5EF4-FFF2-40B4-BE49-F238E27FC236}">
                <a16:creationId xmlns:a16="http://schemas.microsoft.com/office/drawing/2014/main" id="{2380EC3E-5A77-0D46-A5C9-D398B1538FCC}"/>
              </a:ext>
            </a:extLst>
          </p:cNvPr>
          <p:cNvSpPr>
            <a:spLocks noGrp="1"/>
          </p:cNvSpPr>
          <p:nvPr>
            <p:ph type="title"/>
          </p:nvPr>
        </p:nvSpPr>
        <p:spPr>
          <a:xfrm>
            <a:off x="384000" y="64800"/>
            <a:ext cx="10240200" cy="894050"/>
          </a:xfrm>
          <a:prstGeom prst="rect">
            <a:avLst/>
          </a:prstGeom>
        </p:spPr>
        <p:txBody>
          <a:bodyPr vert="horz" lIns="91440" tIns="45720" rIns="91440" bIns="45720" rtlCol="0" anchor="ctr">
            <a:normAutofit/>
          </a:bodyPr>
          <a:lstStyle>
            <a:lvl1pPr>
              <a:defRPr sz="2800"/>
            </a:lvl1pPr>
          </a:lstStyle>
          <a:p>
            <a:r>
              <a:rPr lang="de-DE"/>
              <a:t>Slide </a:t>
            </a:r>
            <a:r>
              <a:rPr lang="de-DE" err="1"/>
              <a:t>Heading</a:t>
            </a:r>
            <a:endParaRPr lang="de-DE"/>
          </a:p>
        </p:txBody>
      </p:sp>
    </p:spTree>
    <p:extLst>
      <p:ext uri="{BB962C8B-B14F-4D97-AF65-F5344CB8AC3E}">
        <p14:creationId xmlns:p14="http://schemas.microsoft.com/office/powerpoint/2010/main" val="2003836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38A8933-A53D-7E4E-9952-C29D59FE0525}"/>
              </a:ext>
            </a:extLst>
          </p:cNvPr>
          <p:cNvSpPr>
            <a:spLocks noGrp="1"/>
          </p:cNvSpPr>
          <p:nvPr>
            <p:ph type="body" idx="1" hasCustomPrompt="1"/>
          </p:nvPr>
        </p:nvSpPr>
        <p:spPr>
          <a:xfrm>
            <a:off x="840318" y="1401763"/>
            <a:ext cx="5158316" cy="823912"/>
          </a:xfrm>
          <a:prstGeom prst="rect">
            <a:avLst/>
          </a:prstGeom>
        </p:spPr>
        <p:txBody>
          <a:bodyPr anchor="b"/>
          <a:lstStyle>
            <a:lvl1pPr marL="0" indent="0">
              <a:buNone/>
              <a:defRPr sz="24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err="1"/>
              <a:t>Subheading</a:t>
            </a:r>
            <a:r>
              <a:rPr lang="de-DE"/>
              <a:t> 1</a:t>
            </a:r>
          </a:p>
        </p:txBody>
      </p:sp>
      <p:sp>
        <p:nvSpPr>
          <p:cNvPr id="4" name="Inhaltsplatzhalter 3">
            <a:extLst>
              <a:ext uri="{FF2B5EF4-FFF2-40B4-BE49-F238E27FC236}">
                <a16:creationId xmlns:a16="http://schemas.microsoft.com/office/drawing/2014/main" id="{3821B20F-E604-9241-A19A-72D82CB9957A}"/>
              </a:ext>
            </a:extLst>
          </p:cNvPr>
          <p:cNvSpPr>
            <a:spLocks noGrp="1"/>
          </p:cNvSpPr>
          <p:nvPr>
            <p:ph sz="half" idx="2" hasCustomPrompt="1"/>
          </p:nvPr>
        </p:nvSpPr>
        <p:spPr>
          <a:xfrm>
            <a:off x="840318" y="2225675"/>
            <a:ext cx="5158316" cy="3963988"/>
          </a:xfrm>
          <a:prstGeom prst="rect">
            <a:avLst/>
          </a:prstGeom>
        </p:spPr>
        <p:txBody>
          <a:bodyPr/>
          <a:lstStyle>
            <a:lvl1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2pPr>
            <a:lvl3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3pPr>
            <a:lvl4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4pPr>
            <a:lvl5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a:t>Text Master</a:t>
            </a:r>
          </a:p>
          <a:p>
            <a:pPr lvl="1"/>
            <a:r>
              <a:rPr lang="de-DE"/>
              <a:t>Second </a:t>
            </a:r>
            <a:r>
              <a:rPr lang="de-DE" err="1"/>
              <a:t>line</a:t>
            </a:r>
            <a:endParaRPr lang="de-DE"/>
          </a:p>
          <a:p>
            <a:pPr lvl="2"/>
            <a:r>
              <a:rPr lang="de-DE"/>
              <a:t>Third </a:t>
            </a:r>
            <a:r>
              <a:rPr lang="de-DE" err="1"/>
              <a:t>line</a:t>
            </a:r>
            <a:endParaRPr lang="de-DE"/>
          </a:p>
          <a:p>
            <a:pPr lvl="3"/>
            <a:r>
              <a:rPr lang="de-DE" err="1"/>
              <a:t>Fourth</a:t>
            </a:r>
            <a:r>
              <a:rPr lang="de-DE"/>
              <a:t> </a:t>
            </a:r>
            <a:r>
              <a:rPr lang="de-DE" err="1"/>
              <a:t>line</a:t>
            </a:r>
            <a:endParaRPr lang="de-DE"/>
          </a:p>
          <a:p>
            <a:pPr lvl="4"/>
            <a:r>
              <a:rPr lang="de-DE" err="1"/>
              <a:t>Fifth</a:t>
            </a:r>
            <a:r>
              <a:rPr lang="de-DE"/>
              <a:t> </a:t>
            </a:r>
            <a:r>
              <a:rPr lang="de-DE" err="1"/>
              <a:t>line</a:t>
            </a:r>
            <a:endParaRPr lang="de-DE"/>
          </a:p>
        </p:txBody>
      </p:sp>
      <p:sp>
        <p:nvSpPr>
          <p:cNvPr id="5" name="Textplatzhalter 4">
            <a:extLst>
              <a:ext uri="{FF2B5EF4-FFF2-40B4-BE49-F238E27FC236}">
                <a16:creationId xmlns:a16="http://schemas.microsoft.com/office/drawing/2014/main" id="{317322CF-90A0-914A-AF80-601B904E4D36}"/>
              </a:ext>
            </a:extLst>
          </p:cNvPr>
          <p:cNvSpPr>
            <a:spLocks noGrp="1"/>
          </p:cNvSpPr>
          <p:nvPr>
            <p:ph type="body" sz="quarter" idx="3" hasCustomPrompt="1"/>
          </p:nvPr>
        </p:nvSpPr>
        <p:spPr>
          <a:xfrm>
            <a:off x="6172200" y="1401763"/>
            <a:ext cx="5183717" cy="823912"/>
          </a:xfrm>
          <a:prstGeom prst="rect">
            <a:avLst/>
          </a:prstGeom>
        </p:spPr>
        <p:txBody>
          <a:bodyPr anchor="b"/>
          <a:lstStyle>
            <a:lvl1pPr marL="0" indent="0">
              <a:buNone/>
              <a:defRPr sz="24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err="1"/>
              <a:t>Subheading</a:t>
            </a:r>
            <a:r>
              <a:rPr lang="de-DE"/>
              <a:t> 2</a:t>
            </a:r>
          </a:p>
        </p:txBody>
      </p:sp>
      <p:sp>
        <p:nvSpPr>
          <p:cNvPr id="6" name="Inhaltsplatzhalter 5">
            <a:extLst>
              <a:ext uri="{FF2B5EF4-FFF2-40B4-BE49-F238E27FC236}">
                <a16:creationId xmlns:a16="http://schemas.microsoft.com/office/drawing/2014/main" id="{585015DF-320A-6049-A167-50C6DCAA0D24}"/>
              </a:ext>
            </a:extLst>
          </p:cNvPr>
          <p:cNvSpPr>
            <a:spLocks noGrp="1"/>
          </p:cNvSpPr>
          <p:nvPr>
            <p:ph sz="quarter" idx="4" hasCustomPrompt="1"/>
          </p:nvPr>
        </p:nvSpPr>
        <p:spPr>
          <a:xfrm>
            <a:off x="6172200" y="2225675"/>
            <a:ext cx="5183717" cy="3963988"/>
          </a:xfrm>
          <a:prstGeom prst="rect">
            <a:avLst/>
          </a:prstGeom>
        </p:spPr>
        <p:txBody>
          <a:bodyPr/>
          <a:lstStyle>
            <a:lvl1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2pPr>
            <a:lvl3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3pPr>
            <a:lvl4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4pPr>
            <a:lvl5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a:t>Text Master</a:t>
            </a:r>
          </a:p>
          <a:p>
            <a:pPr lvl="1"/>
            <a:r>
              <a:rPr lang="de-DE"/>
              <a:t>Second </a:t>
            </a:r>
            <a:r>
              <a:rPr lang="de-DE" err="1"/>
              <a:t>line</a:t>
            </a:r>
            <a:endParaRPr lang="de-DE"/>
          </a:p>
          <a:p>
            <a:pPr lvl="2"/>
            <a:r>
              <a:rPr lang="de-DE"/>
              <a:t>Third </a:t>
            </a:r>
            <a:r>
              <a:rPr lang="de-DE" err="1"/>
              <a:t>line</a:t>
            </a:r>
            <a:endParaRPr lang="de-DE"/>
          </a:p>
          <a:p>
            <a:pPr lvl="3"/>
            <a:r>
              <a:rPr lang="de-DE" err="1"/>
              <a:t>Fourth</a:t>
            </a:r>
            <a:r>
              <a:rPr lang="de-DE"/>
              <a:t> </a:t>
            </a:r>
            <a:r>
              <a:rPr lang="de-DE" err="1"/>
              <a:t>line</a:t>
            </a:r>
            <a:endParaRPr lang="de-DE"/>
          </a:p>
          <a:p>
            <a:pPr lvl="4"/>
            <a:r>
              <a:rPr lang="de-DE" err="1"/>
              <a:t>Fifth</a:t>
            </a:r>
            <a:r>
              <a:rPr lang="de-DE"/>
              <a:t> </a:t>
            </a:r>
            <a:r>
              <a:rPr lang="de-DE" err="1"/>
              <a:t>line</a:t>
            </a:r>
            <a:endParaRPr lang="de-DE"/>
          </a:p>
        </p:txBody>
      </p:sp>
      <p:sp>
        <p:nvSpPr>
          <p:cNvPr id="7" name="Titelplatzhalter 9">
            <a:extLst>
              <a:ext uri="{FF2B5EF4-FFF2-40B4-BE49-F238E27FC236}">
                <a16:creationId xmlns:a16="http://schemas.microsoft.com/office/drawing/2014/main" id="{976DFCE7-014A-6C4A-AFD0-ADED0B5E0256}"/>
              </a:ext>
            </a:extLst>
          </p:cNvPr>
          <p:cNvSpPr>
            <a:spLocks noGrp="1"/>
          </p:cNvSpPr>
          <p:nvPr>
            <p:ph type="title"/>
          </p:nvPr>
        </p:nvSpPr>
        <p:spPr>
          <a:xfrm>
            <a:off x="384000" y="64800"/>
            <a:ext cx="10240200" cy="894050"/>
          </a:xfrm>
          <a:prstGeom prst="rect">
            <a:avLst/>
          </a:prstGeom>
        </p:spPr>
        <p:txBody>
          <a:bodyPr vert="horz" lIns="91440" tIns="45720" rIns="91440" bIns="45720" rtlCol="0" anchor="ctr">
            <a:normAutofit/>
          </a:bodyPr>
          <a:lstStyle>
            <a:lvl1pPr>
              <a:defRPr sz="2800"/>
            </a:lvl1pPr>
          </a:lstStyle>
          <a:p>
            <a:r>
              <a:rPr lang="de-DE"/>
              <a:t>Slide </a:t>
            </a:r>
            <a:r>
              <a:rPr lang="de-DE" err="1"/>
              <a:t>Heading</a:t>
            </a:r>
            <a:endParaRPr lang="de-DE"/>
          </a:p>
        </p:txBody>
      </p:sp>
    </p:spTree>
    <p:extLst>
      <p:ext uri="{BB962C8B-B14F-4D97-AF65-F5344CB8AC3E}">
        <p14:creationId xmlns:p14="http://schemas.microsoft.com/office/powerpoint/2010/main" val="446041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B122EB-211B-E542-A74C-04B428D0C143}"/>
              </a:ext>
            </a:extLst>
          </p:cNvPr>
          <p:cNvSpPr>
            <a:spLocks noGrp="1"/>
          </p:cNvSpPr>
          <p:nvPr>
            <p:ph type="title" hasCustomPrompt="1"/>
          </p:nvPr>
        </p:nvSpPr>
        <p:spPr>
          <a:xfrm>
            <a:off x="840318" y="1483200"/>
            <a:ext cx="3932767" cy="921600"/>
          </a:xfrm>
          <a:prstGeom prst="rect">
            <a:avLst/>
          </a:prstGeom>
        </p:spPr>
        <p:txBody>
          <a:bodyPr anchor="b"/>
          <a:lstStyle>
            <a:lvl1pPr>
              <a:defRPr sz="28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de-DE"/>
              <a:t>Text Master</a:t>
            </a:r>
            <a:br>
              <a:rPr lang="de-DE"/>
            </a:br>
            <a:r>
              <a:rPr lang="de-DE" err="1"/>
              <a:t>Heading</a:t>
            </a:r>
            <a:endParaRPr lang="de-DE"/>
          </a:p>
        </p:txBody>
      </p:sp>
      <p:sp>
        <p:nvSpPr>
          <p:cNvPr id="3" name="Inhaltsplatzhalter 2">
            <a:extLst>
              <a:ext uri="{FF2B5EF4-FFF2-40B4-BE49-F238E27FC236}">
                <a16:creationId xmlns:a16="http://schemas.microsoft.com/office/drawing/2014/main" id="{9EC7EA61-8E03-F244-8004-629C55A8C1CE}"/>
              </a:ext>
            </a:extLst>
          </p:cNvPr>
          <p:cNvSpPr>
            <a:spLocks noGrp="1"/>
          </p:cNvSpPr>
          <p:nvPr>
            <p:ph idx="1" hasCustomPrompt="1"/>
          </p:nvPr>
        </p:nvSpPr>
        <p:spPr>
          <a:xfrm>
            <a:off x="5179482" y="1483200"/>
            <a:ext cx="6172200" cy="4377850"/>
          </a:xfrm>
          <a:prstGeom prst="rect">
            <a:avLst/>
          </a:prstGeom>
        </p:spPr>
        <p:txBody>
          <a:bodyPr/>
          <a:lstStyle>
            <a:lvl1pPr marL="228600" indent="-228600">
              <a:buClr>
                <a:schemeClr val="accent5"/>
              </a:buClr>
              <a:buFont typeface="Wingdings" panose="05000000000000000000" pitchFamily="2" charset="2"/>
              <a:buChar char="§"/>
              <a:defRPr sz="3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buClr>
                <a:schemeClr val="accent5"/>
              </a:buClr>
              <a:buFont typeface="Wingdings" panose="05000000000000000000" pitchFamily="2" charset="2"/>
              <a:buChar char="§"/>
              <a:defRPr sz="28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buClr>
                <a:schemeClr val="accent5"/>
              </a:buClr>
              <a:buFont typeface="Wingdings" panose="05000000000000000000" pitchFamily="2" charset="2"/>
              <a:buChar char="§"/>
              <a:defRPr sz="24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buClr>
                <a:schemeClr val="accent5"/>
              </a:buClr>
              <a:buFont typeface="Wingdings" panose="05000000000000000000" pitchFamily="2" charset="2"/>
              <a:buChar char="§"/>
              <a:defRPr sz="20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buClr>
                <a:schemeClr val="accent5"/>
              </a:buClr>
              <a:buFont typeface="Wingdings" panose="05000000000000000000" pitchFamily="2" charset="2"/>
              <a:buChar char="§"/>
              <a:defRPr sz="20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5pPr>
            <a:lvl6pPr>
              <a:defRPr sz="2000"/>
            </a:lvl6pPr>
            <a:lvl7pPr>
              <a:defRPr sz="2000"/>
            </a:lvl7pPr>
            <a:lvl8pPr>
              <a:defRPr sz="2000"/>
            </a:lvl8pPr>
            <a:lvl9pPr>
              <a:defRPr sz="2000"/>
            </a:lvl9pPr>
          </a:lstStyle>
          <a:p>
            <a:pPr lvl="0"/>
            <a:r>
              <a:rPr lang="de-DE"/>
              <a:t>Text Master</a:t>
            </a:r>
          </a:p>
          <a:p>
            <a:pPr lvl="1"/>
            <a:r>
              <a:rPr lang="de-DE"/>
              <a:t>Second </a:t>
            </a:r>
            <a:r>
              <a:rPr lang="de-DE" err="1"/>
              <a:t>line</a:t>
            </a:r>
            <a:endParaRPr lang="de-DE"/>
          </a:p>
          <a:p>
            <a:pPr lvl="2"/>
            <a:r>
              <a:rPr lang="de-DE"/>
              <a:t>Third </a:t>
            </a:r>
            <a:r>
              <a:rPr lang="de-DE" err="1"/>
              <a:t>line</a:t>
            </a:r>
            <a:endParaRPr lang="de-DE"/>
          </a:p>
          <a:p>
            <a:pPr lvl="3"/>
            <a:r>
              <a:rPr lang="de-DE" err="1"/>
              <a:t>Fourth</a:t>
            </a:r>
            <a:r>
              <a:rPr lang="de-DE"/>
              <a:t> </a:t>
            </a:r>
            <a:r>
              <a:rPr lang="de-DE" err="1"/>
              <a:t>line</a:t>
            </a:r>
            <a:endParaRPr lang="de-DE"/>
          </a:p>
          <a:p>
            <a:pPr lvl="4"/>
            <a:r>
              <a:rPr lang="de-DE" err="1"/>
              <a:t>Fifth</a:t>
            </a:r>
            <a:r>
              <a:rPr lang="de-DE"/>
              <a:t> </a:t>
            </a:r>
            <a:r>
              <a:rPr lang="de-DE" err="1"/>
              <a:t>line</a:t>
            </a:r>
            <a:endParaRPr lang="de-DE"/>
          </a:p>
        </p:txBody>
      </p:sp>
      <p:sp>
        <p:nvSpPr>
          <p:cNvPr id="4" name="Textplatzhalter 3">
            <a:extLst>
              <a:ext uri="{FF2B5EF4-FFF2-40B4-BE49-F238E27FC236}">
                <a16:creationId xmlns:a16="http://schemas.microsoft.com/office/drawing/2014/main" id="{C642C567-9785-1047-B457-89210AD52836}"/>
              </a:ext>
            </a:extLst>
          </p:cNvPr>
          <p:cNvSpPr>
            <a:spLocks noGrp="1"/>
          </p:cNvSpPr>
          <p:nvPr>
            <p:ph type="body" sz="half" idx="2" hasCustomPrompt="1"/>
          </p:nvPr>
        </p:nvSpPr>
        <p:spPr>
          <a:xfrm>
            <a:off x="840318" y="2404800"/>
            <a:ext cx="3932767" cy="3464188"/>
          </a:xfrm>
          <a:prstGeom prst="rect">
            <a:avLst/>
          </a:prstGeom>
        </p:spPr>
        <p:txBody>
          <a:bodyPr/>
          <a:lstStyle>
            <a:lvl1pPr marL="0" indent="0">
              <a:buNone/>
              <a:defRPr sz="16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 </a:t>
            </a:r>
            <a:r>
              <a:rPr lang="de-DE" err="1"/>
              <a:t>Master:body</a:t>
            </a:r>
            <a:endParaRPr lang="de-DE"/>
          </a:p>
        </p:txBody>
      </p:sp>
      <p:sp>
        <p:nvSpPr>
          <p:cNvPr id="6" name="Titelplatzhalter 9">
            <a:extLst>
              <a:ext uri="{FF2B5EF4-FFF2-40B4-BE49-F238E27FC236}">
                <a16:creationId xmlns:a16="http://schemas.microsoft.com/office/drawing/2014/main" id="{DDEC9C9D-F3E6-3A4A-ACFF-69CCD1C68D44}"/>
              </a:ext>
            </a:extLst>
          </p:cNvPr>
          <p:cNvSpPr txBox="1">
            <a:spLocks/>
          </p:cNvSpPr>
          <p:nvPr userDrawn="1"/>
        </p:nvSpPr>
        <p:spPr>
          <a:xfrm>
            <a:off x="384000" y="64800"/>
            <a:ext cx="10240200" cy="894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de-DE">
                <a:solidFill>
                  <a:srgbClr val="FFFFFF"/>
                </a:solidFill>
              </a:rPr>
              <a:t>Slide Heading</a:t>
            </a:r>
          </a:p>
        </p:txBody>
      </p:sp>
    </p:spTree>
    <p:extLst>
      <p:ext uri="{BB962C8B-B14F-4D97-AF65-F5344CB8AC3E}">
        <p14:creationId xmlns:p14="http://schemas.microsoft.com/office/powerpoint/2010/main" val="2600364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21A779C9-5BD5-4049-B88C-B12BC332F96A}"/>
              </a:ext>
            </a:extLst>
          </p:cNvPr>
          <p:cNvSpPr>
            <a:spLocks noGrp="1"/>
          </p:cNvSpPr>
          <p:nvPr>
            <p:ph type="pic" idx="1" hasCustomPrompt="1"/>
          </p:nvPr>
        </p:nvSpPr>
        <p:spPr>
          <a:xfrm>
            <a:off x="5183717" y="1483200"/>
            <a:ext cx="6172200" cy="4377850"/>
          </a:xfrm>
          <a:prstGeom prst="rect">
            <a:avLst/>
          </a:prstGeom>
        </p:spPr>
        <p:txBody>
          <a:bodyPr/>
          <a:lstStyle>
            <a:lvl1pPr marL="0" indent="0">
              <a:buNone/>
              <a:defRPr sz="3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Image</a:t>
            </a:r>
          </a:p>
        </p:txBody>
      </p:sp>
      <p:sp>
        <p:nvSpPr>
          <p:cNvPr id="8" name="Titel 1">
            <a:extLst>
              <a:ext uri="{FF2B5EF4-FFF2-40B4-BE49-F238E27FC236}">
                <a16:creationId xmlns:a16="http://schemas.microsoft.com/office/drawing/2014/main" id="{265F29EE-B92F-954F-90CF-9B2EBCBAF1F3}"/>
              </a:ext>
            </a:extLst>
          </p:cNvPr>
          <p:cNvSpPr>
            <a:spLocks noGrp="1"/>
          </p:cNvSpPr>
          <p:nvPr>
            <p:ph type="title" hasCustomPrompt="1"/>
          </p:nvPr>
        </p:nvSpPr>
        <p:spPr>
          <a:xfrm>
            <a:off x="840318" y="1483200"/>
            <a:ext cx="3932767" cy="921600"/>
          </a:xfrm>
          <a:prstGeom prst="rect">
            <a:avLst/>
          </a:prstGeom>
        </p:spPr>
        <p:txBody>
          <a:bodyPr anchor="b"/>
          <a:lstStyle>
            <a:lvl1pPr>
              <a:defRPr sz="28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de-DE"/>
              <a:t>Text Master</a:t>
            </a:r>
            <a:br>
              <a:rPr lang="de-DE"/>
            </a:br>
            <a:r>
              <a:rPr lang="de-DE" err="1"/>
              <a:t>Heading</a:t>
            </a:r>
            <a:endParaRPr lang="de-DE"/>
          </a:p>
        </p:txBody>
      </p:sp>
      <p:sp>
        <p:nvSpPr>
          <p:cNvPr id="9" name="Textplatzhalter 3">
            <a:extLst>
              <a:ext uri="{FF2B5EF4-FFF2-40B4-BE49-F238E27FC236}">
                <a16:creationId xmlns:a16="http://schemas.microsoft.com/office/drawing/2014/main" id="{D0229382-0530-7046-AA8E-51453A50DBB7}"/>
              </a:ext>
            </a:extLst>
          </p:cNvPr>
          <p:cNvSpPr>
            <a:spLocks noGrp="1"/>
          </p:cNvSpPr>
          <p:nvPr>
            <p:ph type="body" sz="half" idx="2" hasCustomPrompt="1"/>
          </p:nvPr>
        </p:nvSpPr>
        <p:spPr>
          <a:xfrm>
            <a:off x="840318" y="2404800"/>
            <a:ext cx="3932767" cy="3464188"/>
          </a:xfrm>
          <a:prstGeom prst="rect">
            <a:avLst/>
          </a:prstGeom>
        </p:spPr>
        <p:txBody>
          <a:bodyPr/>
          <a:lstStyle>
            <a:lvl1pPr marL="0" indent="0">
              <a:buNone/>
              <a:defRPr sz="16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 </a:t>
            </a:r>
            <a:r>
              <a:rPr lang="de-DE" err="1"/>
              <a:t>Master:body</a:t>
            </a:r>
            <a:endParaRPr lang="de-DE"/>
          </a:p>
        </p:txBody>
      </p:sp>
      <p:sp>
        <p:nvSpPr>
          <p:cNvPr id="6" name="Titelplatzhalter 9">
            <a:extLst>
              <a:ext uri="{FF2B5EF4-FFF2-40B4-BE49-F238E27FC236}">
                <a16:creationId xmlns:a16="http://schemas.microsoft.com/office/drawing/2014/main" id="{3DFE72A3-4C00-104D-B1A3-A6A05166B74F}"/>
              </a:ext>
            </a:extLst>
          </p:cNvPr>
          <p:cNvSpPr txBox="1">
            <a:spLocks/>
          </p:cNvSpPr>
          <p:nvPr userDrawn="1"/>
        </p:nvSpPr>
        <p:spPr>
          <a:xfrm>
            <a:off x="384000" y="64800"/>
            <a:ext cx="10240200" cy="894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de-DE">
                <a:solidFill>
                  <a:srgbClr val="FFFFFF"/>
                </a:solidFill>
              </a:rPr>
              <a:t>Slide Heading</a:t>
            </a:r>
          </a:p>
        </p:txBody>
      </p:sp>
    </p:spTree>
    <p:extLst>
      <p:ext uri="{BB962C8B-B14F-4D97-AF65-F5344CB8AC3E}">
        <p14:creationId xmlns:p14="http://schemas.microsoft.com/office/powerpoint/2010/main" val="2261083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6" name="Titelplatzhalter 9">
            <a:extLst>
              <a:ext uri="{FF2B5EF4-FFF2-40B4-BE49-F238E27FC236}">
                <a16:creationId xmlns:a16="http://schemas.microsoft.com/office/drawing/2014/main" id="{3DFE72A3-4C00-104D-B1A3-A6A05166B74F}"/>
              </a:ext>
            </a:extLst>
          </p:cNvPr>
          <p:cNvSpPr txBox="1">
            <a:spLocks/>
          </p:cNvSpPr>
          <p:nvPr userDrawn="1"/>
        </p:nvSpPr>
        <p:spPr>
          <a:xfrm>
            <a:off x="384000" y="64800"/>
            <a:ext cx="10240200" cy="894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de-DE">
                <a:solidFill>
                  <a:srgbClr val="FFFFFF"/>
                </a:solidFill>
              </a:rPr>
              <a:t>Stay connected</a:t>
            </a:r>
          </a:p>
        </p:txBody>
      </p:sp>
      <p:sp>
        <p:nvSpPr>
          <p:cNvPr id="7" name="Rettangolo 3">
            <a:extLst>
              <a:ext uri="{FF2B5EF4-FFF2-40B4-BE49-F238E27FC236}">
                <a16:creationId xmlns:a16="http://schemas.microsoft.com/office/drawing/2014/main" id="{45F313A8-CA17-441D-96E6-610F29A7790D}"/>
              </a:ext>
            </a:extLst>
          </p:cNvPr>
          <p:cNvSpPr/>
          <p:nvPr userDrawn="1"/>
        </p:nvSpPr>
        <p:spPr>
          <a:xfrm>
            <a:off x="2058194" y="3591304"/>
            <a:ext cx="5815013" cy="369332"/>
          </a:xfrm>
          <a:prstGeom prst="rect">
            <a:avLst/>
          </a:prstGeom>
        </p:spPr>
        <p:txBody>
          <a:bodyPr wrap="square">
            <a:spAutoFit/>
          </a:bodyPr>
          <a:lstStyle/>
          <a:p>
            <a:pPr>
              <a:defRPr/>
            </a:pPr>
            <a:r>
              <a:rPr lang="it-IT" err="1">
                <a:solidFill>
                  <a:srgbClr val="000000">
                    <a:lumMod val="50000"/>
                    <a:lumOff val="50000"/>
                  </a:srgbClr>
                </a:solidFill>
                <a:ea typeface="Verdana" charset="0"/>
                <a:cs typeface="Verdana" charset="0"/>
              </a:rPr>
              <a:t>www.efsa.europa.eu</a:t>
            </a:r>
            <a:r>
              <a:rPr lang="it-IT">
                <a:solidFill>
                  <a:srgbClr val="000000">
                    <a:lumMod val="50000"/>
                    <a:lumOff val="50000"/>
                  </a:srgbClr>
                </a:solidFill>
                <a:ea typeface="Verdana" charset="0"/>
                <a:cs typeface="Verdana" charset="0"/>
              </a:rPr>
              <a:t>/en/</a:t>
            </a:r>
            <a:r>
              <a:rPr lang="it-IT" err="1">
                <a:solidFill>
                  <a:srgbClr val="000000">
                    <a:lumMod val="50000"/>
                    <a:lumOff val="50000"/>
                  </a:srgbClr>
                </a:solidFill>
                <a:ea typeface="Verdana" charset="0"/>
                <a:cs typeface="Verdana" charset="0"/>
              </a:rPr>
              <a:t>engage</a:t>
            </a:r>
            <a:r>
              <a:rPr lang="it-IT">
                <a:solidFill>
                  <a:srgbClr val="000000">
                    <a:lumMod val="50000"/>
                    <a:lumOff val="50000"/>
                  </a:srgbClr>
                </a:solidFill>
                <a:ea typeface="Verdana" charset="0"/>
                <a:cs typeface="Verdana" charset="0"/>
              </a:rPr>
              <a:t>/</a:t>
            </a:r>
            <a:r>
              <a:rPr lang="it-IT" err="1">
                <a:solidFill>
                  <a:srgbClr val="000000">
                    <a:lumMod val="50000"/>
                    <a:lumOff val="50000"/>
                  </a:srgbClr>
                </a:solidFill>
                <a:ea typeface="Verdana" charset="0"/>
                <a:cs typeface="Verdana" charset="0"/>
              </a:rPr>
              <a:t>careers</a:t>
            </a:r>
            <a:endParaRPr lang="it-IT">
              <a:solidFill>
                <a:srgbClr val="000000">
                  <a:lumMod val="50000"/>
                  <a:lumOff val="50000"/>
                </a:srgbClr>
              </a:solidFill>
              <a:ea typeface="Verdana" charset="0"/>
              <a:cs typeface="Verdana" charset="0"/>
            </a:endParaRPr>
          </a:p>
        </p:txBody>
      </p:sp>
      <p:sp>
        <p:nvSpPr>
          <p:cNvPr id="10" name="Rettangolo 5">
            <a:extLst>
              <a:ext uri="{FF2B5EF4-FFF2-40B4-BE49-F238E27FC236}">
                <a16:creationId xmlns:a16="http://schemas.microsoft.com/office/drawing/2014/main" id="{F665371D-3EED-402E-8DE2-95784CFCCA87}"/>
              </a:ext>
            </a:extLst>
          </p:cNvPr>
          <p:cNvSpPr/>
          <p:nvPr userDrawn="1"/>
        </p:nvSpPr>
        <p:spPr>
          <a:xfrm>
            <a:off x="2058193" y="2555460"/>
            <a:ext cx="3970338" cy="369332"/>
          </a:xfrm>
          <a:prstGeom prst="rect">
            <a:avLst/>
          </a:prstGeom>
        </p:spPr>
        <p:txBody>
          <a:bodyPr wrap="square">
            <a:spAutoFit/>
          </a:bodyPr>
          <a:lstStyle/>
          <a:p>
            <a:pPr>
              <a:defRPr/>
            </a:pPr>
            <a:r>
              <a:rPr lang="it-IT" err="1">
                <a:solidFill>
                  <a:srgbClr val="000000">
                    <a:lumMod val="50000"/>
                    <a:lumOff val="50000"/>
                  </a:srgbClr>
                </a:solidFill>
                <a:ea typeface="Verdana" charset="0"/>
                <a:cs typeface="Verdana" charset="0"/>
              </a:rPr>
              <a:t>www.efsa.europa.eu</a:t>
            </a:r>
            <a:r>
              <a:rPr lang="it-IT">
                <a:solidFill>
                  <a:srgbClr val="000000">
                    <a:lumMod val="50000"/>
                    <a:lumOff val="50000"/>
                  </a:srgbClr>
                </a:solidFill>
                <a:ea typeface="Verdana" charset="0"/>
                <a:cs typeface="Verdana" charset="0"/>
              </a:rPr>
              <a:t>/en/</a:t>
            </a:r>
            <a:r>
              <a:rPr lang="it-IT" err="1">
                <a:solidFill>
                  <a:srgbClr val="000000">
                    <a:lumMod val="50000"/>
                    <a:lumOff val="50000"/>
                  </a:srgbClr>
                </a:solidFill>
                <a:ea typeface="Verdana" charset="0"/>
                <a:cs typeface="Verdana" charset="0"/>
              </a:rPr>
              <a:t>rss</a:t>
            </a:r>
            <a:endParaRPr lang="it-IT">
              <a:solidFill>
                <a:srgbClr val="000000">
                  <a:lumMod val="50000"/>
                  <a:lumOff val="50000"/>
                </a:srgbClr>
              </a:solidFill>
              <a:ea typeface="Verdana" charset="0"/>
              <a:cs typeface="Verdana" charset="0"/>
            </a:endParaRPr>
          </a:p>
        </p:txBody>
      </p:sp>
      <p:sp>
        <p:nvSpPr>
          <p:cNvPr id="11" name="Rettangolo 6">
            <a:extLst>
              <a:ext uri="{FF2B5EF4-FFF2-40B4-BE49-F238E27FC236}">
                <a16:creationId xmlns:a16="http://schemas.microsoft.com/office/drawing/2014/main" id="{0761ECF4-D992-42D6-B79D-AEC90C78A71D}"/>
              </a:ext>
            </a:extLst>
          </p:cNvPr>
          <p:cNvSpPr>
            <a:spLocks noChangeArrowheads="1"/>
          </p:cNvSpPr>
          <p:nvPr userDrawn="1"/>
        </p:nvSpPr>
        <p:spPr bwMode="auto">
          <a:xfrm>
            <a:off x="2058194" y="2085164"/>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it-IT" b="1" err="1">
                <a:solidFill>
                  <a:srgbClr val="1DAF8E"/>
                </a:solidFill>
              </a:rPr>
              <a:t>Subscribe</a:t>
            </a:r>
            <a:r>
              <a:rPr lang="it-IT" b="1">
                <a:solidFill>
                  <a:srgbClr val="1DAF8E"/>
                </a:solidFill>
              </a:rPr>
              <a:t> to</a:t>
            </a:r>
          </a:p>
        </p:txBody>
      </p:sp>
      <p:sp>
        <p:nvSpPr>
          <p:cNvPr id="12" name="Rettangolo 7">
            <a:extLst>
              <a:ext uri="{FF2B5EF4-FFF2-40B4-BE49-F238E27FC236}">
                <a16:creationId xmlns:a16="http://schemas.microsoft.com/office/drawing/2014/main" id="{53CB8C05-51B0-4BB6-89C4-4958310124B8}"/>
              </a:ext>
            </a:extLst>
          </p:cNvPr>
          <p:cNvSpPr>
            <a:spLocks noChangeArrowheads="1"/>
          </p:cNvSpPr>
          <p:nvPr userDrawn="1"/>
        </p:nvSpPr>
        <p:spPr bwMode="auto">
          <a:xfrm>
            <a:off x="2058194" y="3330558"/>
            <a:ext cx="2836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it-IT" b="1" err="1">
                <a:solidFill>
                  <a:srgbClr val="1DAF8E"/>
                </a:solidFill>
              </a:rPr>
              <a:t>Engage</a:t>
            </a:r>
            <a:r>
              <a:rPr lang="it-IT" b="1">
                <a:solidFill>
                  <a:srgbClr val="1DAF8E"/>
                </a:solidFill>
              </a:rPr>
              <a:t> with </a:t>
            </a:r>
            <a:r>
              <a:rPr lang="it-IT" b="1" err="1">
                <a:solidFill>
                  <a:srgbClr val="1DAF8E"/>
                </a:solidFill>
              </a:rPr>
              <a:t>careers</a:t>
            </a:r>
            <a:endParaRPr lang="it-IT" b="1">
              <a:solidFill>
                <a:srgbClr val="1DAF8E"/>
              </a:solidFill>
            </a:endParaRPr>
          </a:p>
        </p:txBody>
      </p:sp>
      <p:sp>
        <p:nvSpPr>
          <p:cNvPr id="13" name="Rettangolo 8">
            <a:extLst>
              <a:ext uri="{FF2B5EF4-FFF2-40B4-BE49-F238E27FC236}">
                <a16:creationId xmlns:a16="http://schemas.microsoft.com/office/drawing/2014/main" id="{B11703B4-0654-468F-92C5-9B6A003E164F}"/>
              </a:ext>
            </a:extLst>
          </p:cNvPr>
          <p:cNvSpPr>
            <a:spLocks noChangeArrowheads="1"/>
          </p:cNvSpPr>
          <p:nvPr userDrawn="1"/>
        </p:nvSpPr>
        <p:spPr bwMode="auto">
          <a:xfrm>
            <a:off x="2058193" y="4311633"/>
            <a:ext cx="28392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it-IT" b="1">
                <a:solidFill>
                  <a:srgbClr val="1DAF8E"/>
                </a:solidFill>
              </a:rPr>
              <a:t>Follow us on Twitter</a:t>
            </a:r>
          </a:p>
        </p:txBody>
      </p:sp>
      <p:sp>
        <p:nvSpPr>
          <p:cNvPr id="14" name="Rettangolo 9">
            <a:extLst>
              <a:ext uri="{FF2B5EF4-FFF2-40B4-BE49-F238E27FC236}">
                <a16:creationId xmlns:a16="http://schemas.microsoft.com/office/drawing/2014/main" id="{F72C478A-A6FB-4031-8FA5-04F77DA1BF94}"/>
              </a:ext>
            </a:extLst>
          </p:cNvPr>
          <p:cNvSpPr/>
          <p:nvPr userDrawn="1"/>
        </p:nvSpPr>
        <p:spPr>
          <a:xfrm>
            <a:off x="2058194" y="4589048"/>
            <a:ext cx="1324402" cy="369332"/>
          </a:xfrm>
          <a:prstGeom prst="rect">
            <a:avLst/>
          </a:prstGeom>
        </p:spPr>
        <p:txBody>
          <a:bodyPr wrap="square">
            <a:spAutoFit/>
          </a:bodyPr>
          <a:lstStyle/>
          <a:p>
            <a:pPr>
              <a:defRPr/>
            </a:pPr>
            <a:r>
              <a:rPr lang="it-IT">
                <a:solidFill>
                  <a:srgbClr val="FFFFFF">
                    <a:lumMod val="50000"/>
                  </a:srgbClr>
                </a:solidFill>
                <a:ea typeface="Verdana" charset="0"/>
                <a:cs typeface="Verdana" charset="0"/>
              </a:rPr>
              <a:t>@</a:t>
            </a:r>
            <a:r>
              <a:rPr lang="it-IT" err="1">
                <a:solidFill>
                  <a:srgbClr val="FFFFFF">
                    <a:lumMod val="50000"/>
                  </a:srgbClr>
                </a:solidFill>
                <a:ea typeface="Verdana" charset="0"/>
                <a:cs typeface="Verdana" charset="0"/>
              </a:rPr>
              <a:t>efsa_eu</a:t>
            </a:r>
            <a:endParaRPr lang="it-IT">
              <a:solidFill>
                <a:srgbClr val="FFFFFF">
                  <a:lumMod val="50000"/>
                </a:srgbClr>
              </a:solidFill>
              <a:ea typeface="Verdana" charset="0"/>
              <a:cs typeface="Verdana" charset="0"/>
            </a:endParaRPr>
          </a:p>
        </p:txBody>
      </p:sp>
      <p:sp>
        <p:nvSpPr>
          <p:cNvPr id="15" name="Rettangolo 14">
            <a:extLst>
              <a:ext uri="{FF2B5EF4-FFF2-40B4-BE49-F238E27FC236}">
                <a16:creationId xmlns:a16="http://schemas.microsoft.com/office/drawing/2014/main" id="{DDBD8FD0-1646-47EE-BAE5-F76E7B9FE467}"/>
              </a:ext>
            </a:extLst>
          </p:cNvPr>
          <p:cNvSpPr/>
          <p:nvPr userDrawn="1"/>
        </p:nvSpPr>
        <p:spPr>
          <a:xfrm>
            <a:off x="2058193" y="4852177"/>
            <a:ext cx="1744388" cy="369332"/>
          </a:xfrm>
          <a:prstGeom prst="rect">
            <a:avLst/>
          </a:prstGeom>
        </p:spPr>
        <p:txBody>
          <a:bodyPr wrap="square">
            <a:spAutoFit/>
          </a:bodyPr>
          <a:lstStyle/>
          <a:p>
            <a:pPr>
              <a:defRPr/>
            </a:pPr>
            <a:r>
              <a:rPr lang="it-IT">
                <a:solidFill>
                  <a:srgbClr val="FFFFFF">
                    <a:lumMod val="50000"/>
                  </a:srgbClr>
                </a:solidFill>
                <a:ea typeface="Verdana" charset="0"/>
                <a:cs typeface="Verdana" charset="0"/>
              </a:rPr>
              <a:t>@</a:t>
            </a:r>
            <a:r>
              <a:rPr lang="it-IT" err="1">
                <a:solidFill>
                  <a:srgbClr val="FFFFFF">
                    <a:lumMod val="50000"/>
                  </a:srgbClr>
                </a:solidFill>
                <a:ea typeface="Verdana" charset="0"/>
                <a:cs typeface="Verdana" charset="0"/>
              </a:rPr>
              <a:t>plants_efsa</a:t>
            </a:r>
            <a:endParaRPr lang="it-IT">
              <a:solidFill>
                <a:srgbClr val="FFFFFF">
                  <a:lumMod val="50000"/>
                </a:srgbClr>
              </a:solidFill>
              <a:ea typeface="Verdana" charset="0"/>
              <a:cs typeface="Verdana" charset="0"/>
            </a:endParaRPr>
          </a:p>
        </p:txBody>
      </p:sp>
      <p:sp>
        <p:nvSpPr>
          <p:cNvPr id="16" name="Rettangolo 15">
            <a:extLst>
              <a:ext uri="{FF2B5EF4-FFF2-40B4-BE49-F238E27FC236}">
                <a16:creationId xmlns:a16="http://schemas.microsoft.com/office/drawing/2014/main" id="{3B250E63-16C3-4C3E-A0E2-1A6FACA68BB3}"/>
              </a:ext>
            </a:extLst>
          </p:cNvPr>
          <p:cNvSpPr/>
          <p:nvPr userDrawn="1"/>
        </p:nvSpPr>
        <p:spPr>
          <a:xfrm>
            <a:off x="2058194" y="5111733"/>
            <a:ext cx="2044149" cy="369332"/>
          </a:xfrm>
          <a:prstGeom prst="rect">
            <a:avLst/>
          </a:prstGeom>
        </p:spPr>
        <p:txBody>
          <a:bodyPr wrap="square">
            <a:spAutoFit/>
          </a:bodyPr>
          <a:lstStyle/>
          <a:p>
            <a:pPr>
              <a:defRPr/>
            </a:pPr>
            <a:r>
              <a:rPr lang="it-IT">
                <a:solidFill>
                  <a:srgbClr val="FFFFFF">
                    <a:lumMod val="50000"/>
                  </a:srgbClr>
                </a:solidFill>
                <a:ea typeface="Verdana" charset="0"/>
                <a:cs typeface="Verdana" charset="0"/>
              </a:rPr>
              <a:t>@</a:t>
            </a:r>
            <a:r>
              <a:rPr lang="it-IT" err="1">
                <a:solidFill>
                  <a:srgbClr val="FFFFFF">
                    <a:lumMod val="50000"/>
                  </a:srgbClr>
                </a:solidFill>
                <a:ea typeface="Verdana" charset="0"/>
                <a:cs typeface="Verdana" charset="0"/>
              </a:rPr>
              <a:t>methods_efsa</a:t>
            </a:r>
            <a:endParaRPr lang="it-IT">
              <a:solidFill>
                <a:srgbClr val="FFFFFF">
                  <a:lumMod val="50000"/>
                </a:srgbClr>
              </a:solidFill>
              <a:ea typeface="Verdana" charset="0"/>
              <a:cs typeface="Verdana" charset="0"/>
            </a:endParaRPr>
          </a:p>
        </p:txBody>
      </p:sp>
      <p:sp>
        <p:nvSpPr>
          <p:cNvPr id="17" name="Ovale 16">
            <a:extLst>
              <a:ext uri="{FF2B5EF4-FFF2-40B4-BE49-F238E27FC236}">
                <a16:creationId xmlns:a16="http://schemas.microsoft.com/office/drawing/2014/main" id="{87FAE9A8-B5EA-405D-8338-3A767C24A6B0}"/>
              </a:ext>
            </a:extLst>
          </p:cNvPr>
          <p:cNvSpPr/>
          <p:nvPr userDrawn="1"/>
        </p:nvSpPr>
        <p:spPr>
          <a:xfrm>
            <a:off x="1343819" y="3179348"/>
            <a:ext cx="569913" cy="428625"/>
          </a:xfrm>
          <a:prstGeom prst="ellipse">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it-IT">
              <a:solidFill>
                <a:srgbClr val="171796"/>
              </a:solidFill>
              <a:cs typeface="Arial" pitchFamily="34" charset="0"/>
            </a:endParaRPr>
          </a:p>
        </p:txBody>
      </p:sp>
      <p:sp>
        <p:nvSpPr>
          <p:cNvPr id="18" name="Rettangolo 18">
            <a:extLst>
              <a:ext uri="{FF2B5EF4-FFF2-40B4-BE49-F238E27FC236}">
                <a16:creationId xmlns:a16="http://schemas.microsoft.com/office/drawing/2014/main" id="{9E5990F3-8140-4305-91EE-7C16B87EDA5C}"/>
              </a:ext>
            </a:extLst>
          </p:cNvPr>
          <p:cNvSpPr/>
          <p:nvPr userDrawn="1"/>
        </p:nvSpPr>
        <p:spPr>
          <a:xfrm>
            <a:off x="2058194" y="2319717"/>
            <a:ext cx="5286375" cy="369332"/>
          </a:xfrm>
          <a:prstGeom prst="rect">
            <a:avLst/>
          </a:prstGeom>
        </p:spPr>
        <p:txBody>
          <a:bodyPr wrap="square">
            <a:spAutoFit/>
          </a:bodyPr>
          <a:lstStyle/>
          <a:p>
            <a:pPr>
              <a:defRPr/>
            </a:pPr>
            <a:r>
              <a:rPr lang="it-IT" err="1">
                <a:solidFill>
                  <a:srgbClr val="000000">
                    <a:lumMod val="50000"/>
                    <a:lumOff val="50000"/>
                  </a:srgbClr>
                </a:solidFill>
                <a:ea typeface="Verdana" charset="0"/>
                <a:cs typeface="Verdana" charset="0"/>
              </a:rPr>
              <a:t>www.efsa.europa.eu</a:t>
            </a:r>
            <a:r>
              <a:rPr lang="it-IT">
                <a:solidFill>
                  <a:srgbClr val="000000">
                    <a:lumMod val="50000"/>
                    <a:lumOff val="50000"/>
                  </a:srgbClr>
                </a:solidFill>
                <a:ea typeface="Verdana" charset="0"/>
                <a:cs typeface="Verdana" charset="0"/>
              </a:rPr>
              <a:t>/en/news/</a:t>
            </a:r>
            <a:r>
              <a:rPr lang="it-IT" err="1">
                <a:solidFill>
                  <a:srgbClr val="000000">
                    <a:lumMod val="50000"/>
                    <a:lumOff val="50000"/>
                  </a:srgbClr>
                </a:solidFill>
                <a:ea typeface="Verdana" charset="0"/>
                <a:cs typeface="Verdana" charset="0"/>
              </a:rPr>
              <a:t>newsletters</a:t>
            </a:r>
            <a:endParaRPr lang="it-IT">
              <a:solidFill>
                <a:srgbClr val="000000">
                  <a:lumMod val="50000"/>
                  <a:lumOff val="50000"/>
                </a:srgbClr>
              </a:solidFill>
              <a:ea typeface="Verdana" charset="0"/>
              <a:cs typeface="Verdana" charset="0"/>
            </a:endParaRPr>
          </a:p>
        </p:txBody>
      </p:sp>
      <p:pic>
        <p:nvPicPr>
          <p:cNvPr id="19" name="Immagine 11">
            <a:extLst>
              <a:ext uri="{FF2B5EF4-FFF2-40B4-BE49-F238E27FC236}">
                <a16:creationId xmlns:a16="http://schemas.microsoft.com/office/drawing/2014/main" id="{E822E6D4-D2F8-4624-A420-2AECAE0D1BB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43819" y="1951259"/>
            <a:ext cx="457630" cy="788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magine 12">
            <a:extLst>
              <a:ext uri="{FF2B5EF4-FFF2-40B4-BE49-F238E27FC236}">
                <a16:creationId xmlns:a16="http://schemas.microsoft.com/office/drawing/2014/main" id="{1137B77B-C65B-41A0-A7F2-A50D27D13A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6802" y="3330557"/>
            <a:ext cx="886930" cy="86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magine 13">
            <a:extLst>
              <a:ext uri="{FF2B5EF4-FFF2-40B4-BE49-F238E27FC236}">
                <a16:creationId xmlns:a16="http://schemas.microsoft.com/office/drawing/2014/main" id="{771DF03B-D8D6-4408-BD22-4D53FFED29F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85319" y="4291580"/>
            <a:ext cx="1255214" cy="112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21">
            <a:extLst>
              <a:ext uri="{FF2B5EF4-FFF2-40B4-BE49-F238E27FC236}">
                <a16:creationId xmlns:a16="http://schemas.microsoft.com/office/drawing/2014/main" id="{DA461FA7-A7EB-41F9-90D4-C996D8D3183A}"/>
              </a:ext>
            </a:extLst>
          </p:cNvPr>
          <p:cNvSpPr/>
          <p:nvPr userDrawn="1"/>
        </p:nvSpPr>
        <p:spPr>
          <a:xfrm>
            <a:off x="1419632" y="3387397"/>
            <a:ext cx="430811" cy="4308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3272304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B8DBC70-1BC9-0144-84E9-AA5A1BB163DE}"/>
              </a:ext>
            </a:extLst>
          </p:cNvPr>
          <p:cNvSpPr>
            <a:spLocks noGrp="1"/>
          </p:cNvSpPr>
          <p:nvPr>
            <p:ph idx="1" hasCustomPrompt="1"/>
          </p:nvPr>
        </p:nvSpPr>
        <p:spPr>
          <a:xfrm>
            <a:off x="838200" y="1409700"/>
            <a:ext cx="10515600" cy="4767263"/>
          </a:xfrm>
          <a:prstGeom prst="rect">
            <a:avLst/>
          </a:prstGeom>
        </p:spPr>
        <p:txBody>
          <a:bodyPr/>
          <a:lstStyle>
            <a:lvl1pPr marL="2286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a:t>Text Master</a:t>
            </a:r>
          </a:p>
          <a:p>
            <a:pPr lvl="1"/>
            <a:r>
              <a:rPr lang="de-DE"/>
              <a:t>Second </a:t>
            </a:r>
            <a:r>
              <a:rPr lang="de-DE" err="1"/>
              <a:t>line</a:t>
            </a:r>
            <a:endParaRPr lang="de-DE"/>
          </a:p>
          <a:p>
            <a:pPr lvl="2"/>
            <a:r>
              <a:rPr lang="de-DE"/>
              <a:t>Third </a:t>
            </a:r>
            <a:r>
              <a:rPr lang="de-DE" err="1"/>
              <a:t>line</a:t>
            </a:r>
            <a:endParaRPr lang="de-DE"/>
          </a:p>
          <a:p>
            <a:pPr lvl="3"/>
            <a:r>
              <a:rPr lang="de-DE" err="1"/>
              <a:t>Fourth</a:t>
            </a:r>
            <a:r>
              <a:rPr lang="de-DE"/>
              <a:t> </a:t>
            </a:r>
            <a:r>
              <a:rPr lang="de-DE" err="1"/>
              <a:t>line</a:t>
            </a:r>
            <a:endParaRPr lang="de-DE"/>
          </a:p>
          <a:p>
            <a:pPr lvl="4"/>
            <a:r>
              <a:rPr lang="de-DE" err="1"/>
              <a:t>Fifth</a:t>
            </a:r>
            <a:r>
              <a:rPr lang="de-DE"/>
              <a:t> </a:t>
            </a:r>
            <a:r>
              <a:rPr lang="de-DE" err="1"/>
              <a:t>line</a:t>
            </a:r>
            <a:endParaRPr lang="de-DE"/>
          </a:p>
        </p:txBody>
      </p:sp>
      <p:sp>
        <p:nvSpPr>
          <p:cNvPr id="8" name="Titelplatzhalter 9">
            <a:extLst>
              <a:ext uri="{FF2B5EF4-FFF2-40B4-BE49-F238E27FC236}">
                <a16:creationId xmlns:a16="http://schemas.microsoft.com/office/drawing/2014/main" id="{41F66775-83DF-EB42-9A11-8D9FAEEEFF52}"/>
              </a:ext>
            </a:extLst>
          </p:cNvPr>
          <p:cNvSpPr>
            <a:spLocks noGrp="1"/>
          </p:cNvSpPr>
          <p:nvPr>
            <p:ph type="title"/>
          </p:nvPr>
        </p:nvSpPr>
        <p:spPr>
          <a:xfrm>
            <a:off x="384000" y="64800"/>
            <a:ext cx="10240200" cy="894050"/>
          </a:xfrm>
          <a:prstGeom prst="rect">
            <a:avLst/>
          </a:prstGeom>
        </p:spPr>
        <p:txBody>
          <a:bodyPr vert="horz" lIns="91440" tIns="45720" rIns="91440" bIns="45720" rtlCol="0" anchor="ctr">
            <a:normAutofit/>
          </a:bodyPr>
          <a:lstStyle>
            <a:lvl1pPr>
              <a:defRPr sz="2800"/>
            </a:lvl1pPr>
          </a:lstStyle>
          <a:p>
            <a:r>
              <a:rPr lang="de-DE"/>
              <a:t>Slide </a:t>
            </a:r>
            <a:r>
              <a:rPr lang="de-DE" err="1"/>
              <a:t>Heading</a:t>
            </a:r>
            <a:endParaRPr lang="de-DE"/>
          </a:p>
        </p:txBody>
      </p:sp>
    </p:spTree>
    <p:extLst>
      <p:ext uri="{BB962C8B-B14F-4D97-AF65-F5344CB8AC3E}">
        <p14:creationId xmlns:p14="http://schemas.microsoft.com/office/powerpoint/2010/main" val="1832565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907A7FF-749B-FD4B-8FB1-CB55680A7642}"/>
              </a:ext>
            </a:extLst>
          </p:cNvPr>
          <p:cNvSpPr>
            <a:spLocks noGrp="1"/>
          </p:cNvSpPr>
          <p:nvPr>
            <p:ph sz="half" idx="1" hasCustomPrompt="1"/>
          </p:nvPr>
        </p:nvSpPr>
        <p:spPr>
          <a:xfrm>
            <a:off x="838200" y="1403350"/>
            <a:ext cx="5156200" cy="4773613"/>
          </a:xfrm>
          <a:prstGeom prst="rect">
            <a:avLst/>
          </a:prstGeom>
        </p:spPr>
        <p:txBody>
          <a:bodyPr/>
          <a:lstStyle>
            <a:lvl1pPr marL="2286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a:t>Text Master</a:t>
            </a:r>
          </a:p>
          <a:p>
            <a:pPr lvl="1"/>
            <a:r>
              <a:rPr lang="de-DE"/>
              <a:t>Second </a:t>
            </a:r>
            <a:r>
              <a:rPr lang="de-DE" err="1"/>
              <a:t>line</a:t>
            </a:r>
            <a:endParaRPr lang="de-DE"/>
          </a:p>
          <a:p>
            <a:pPr lvl="2"/>
            <a:r>
              <a:rPr lang="de-DE"/>
              <a:t>Third </a:t>
            </a:r>
            <a:r>
              <a:rPr lang="de-DE" err="1"/>
              <a:t>line</a:t>
            </a:r>
            <a:endParaRPr lang="de-DE"/>
          </a:p>
          <a:p>
            <a:pPr lvl="3"/>
            <a:r>
              <a:rPr lang="de-DE" err="1"/>
              <a:t>Fourth</a:t>
            </a:r>
            <a:r>
              <a:rPr lang="de-DE"/>
              <a:t> </a:t>
            </a:r>
            <a:r>
              <a:rPr lang="de-DE" err="1"/>
              <a:t>line</a:t>
            </a:r>
            <a:endParaRPr lang="de-DE"/>
          </a:p>
          <a:p>
            <a:pPr lvl="4"/>
            <a:r>
              <a:rPr lang="de-DE" err="1"/>
              <a:t>Fifth</a:t>
            </a:r>
            <a:r>
              <a:rPr lang="de-DE"/>
              <a:t> </a:t>
            </a:r>
            <a:r>
              <a:rPr lang="de-DE" err="1"/>
              <a:t>line</a:t>
            </a:r>
            <a:endParaRPr lang="de-DE"/>
          </a:p>
        </p:txBody>
      </p:sp>
      <p:sp>
        <p:nvSpPr>
          <p:cNvPr id="4" name="Inhaltsplatzhalter 3">
            <a:extLst>
              <a:ext uri="{FF2B5EF4-FFF2-40B4-BE49-F238E27FC236}">
                <a16:creationId xmlns:a16="http://schemas.microsoft.com/office/drawing/2014/main" id="{D8E0DC7E-96D3-834D-B30A-6A21FF9CC449}"/>
              </a:ext>
            </a:extLst>
          </p:cNvPr>
          <p:cNvSpPr>
            <a:spLocks noGrp="1"/>
          </p:cNvSpPr>
          <p:nvPr>
            <p:ph sz="half" idx="2" hasCustomPrompt="1"/>
          </p:nvPr>
        </p:nvSpPr>
        <p:spPr>
          <a:xfrm>
            <a:off x="6197600" y="1403350"/>
            <a:ext cx="5156200" cy="4773613"/>
          </a:xfrm>
          <a:prstGeom prst="rect">
            <a:avLst/>
          </a:prstGeom>
        </p:spPr>
        <p:txBody>
          <a:bodyPr/>
          <a:lstStyle>
            <a:lvl1pPr marL="2286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a:t>Text Master</a:t>
            </a:r>
          </a:p>
          <a:p>
            <a:pPr lvl="1"/>
            <a:r>
              <a:rPr lang="de-DE"/>
              <a:t>Second </a:t>
            </a:r>
            <a:r>
              <a:rPr lang="de-DE" err="1"/>
              <a:t>line</a:t>
            </a:r>
            <a:endParaRPr lang="de-DE"/>
          </a:p>
          <a:p>
            <a:pPr lvl="2"/>
            <a:r>
              <a:rPr lang="de-DE"/>
              <a:t>Third </a:t>
            </a:r>
            <a:r>
              <a:rPr lang="de-DE" err="1"/>
              <a:t>line</a:t>
            </a:r>
            <a:endParaRPr lang="de-DE"/>
          </a:p>
          <a:p>
            <a:pPr lvl="3"/>
            <a:r>
              <a:rPr lang="de-DE" err="1"/>
              <a:t>Fourth</a:t>
            </a:r>
            <a:r>
              <a:rPr lang="de-DE"/>
              <a:t> </a:t>
            </a:r>
            <a:r>
              <a:rPr lang="de-DE" err="1"/>
              <a:t>line</a:t>
            </a:r>
            <a:endParaRPr lang="de-DE"/>
          </a:p>
          <a:p>
            <a:pPr lvl="4"/>
            <a:r>
              <a:rPr lang="de-DE" err="1"/>
              <a:t>Fifth</a:t>
            </a:r>
            <a:r>
              <a:rPr lang="de-DE"/>
              <a:t> </a:t>
            </a:r>
            <a:r>
              <a:rPr lang="de-DE" err="1"/>
              <a:t>line</a:t>
            </a:r>
            <a:endParaRPr lang="de-DE"/>
          </a:p>
        </p:txBody>
      </p:sp>
      <p:sp>
        <p:nvSpPr>
          <p:cNvPr id="5" name="Titelplatzhalter 9">
            <a:extLst>
              <a:ext uri="{FF2B5EF4-FFF2-40B4-BE49-F238E27FC236}">
                <a16:creationId xmlns:a16="http://schemas.microsoft.com/office/drawing/2014/main" id="{2380EC3E-5A77-0D46-A5C9-D398B1538FCC}"/>
              </a:ext>
            </a:extLst>
          </p:cNvPr>
          <p:cNvSpPr>
            <a:spLocks noGrp="1"/>
          </p:cNvSpPr>
          <p:nvPr>
            <p:ph type="title"/>
          </p:nvPr>
        </p:nvSpPr>
        <p:spPr>
          <a:xfrm>
            <a:off x="384000" y="64800"/>
            <a:ext cx="10240200" cy="894050"/>
          </a:xfrm>
          <a:prstGeom prst="rect">
            <a:avLst/>
          </a:prstGeom>
        </p:spPr>
        <p:txBody>
          <a:bodyPr vert="horz" lIns="91440" tIns="45720" rIns="91440" bIns="45720" rtlCol="0" anchor="ctr">
            <a:normAutofit/>
          </a:bodyPr>
          <a:lstStyle>
            <a:lvl1pPr>
              <a:defRPr sz="2800"/>
            </a:lvl1pPr>
          </a:lstStyle>
          <a:p>
            <a:r>
              <a:rPr lang="de-DE"/>
              <a:t>Slide </a:t>
            </a:r>
            <a:r>
              <a:rPr lang="de-DE" err="1"/>
              <a:t>Heading</a:t>
            </a:r>
            <a:endParaRPr lang="de-DE"/>
          </a:p>
        </p:txBody>
      </p:sp>
    </p:spTree>
    <p:extLst>
      <p:ext uri="{BB962C8B-B14F-4D97-AF65-F5344CB8AC3E}">
        <p14:creationId xmlns:p14="http://schemas.microsoft.com/office/powerpoint/2010/main" val="159168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38A8933-A53D-7E4E-9952-C29D59FE0525}"/>
              </a:ext>
            </a:extLst>
          </p:cNvPr>
          <p:cNvSpPr>
            <a:spLocks noGrp="1"/>
          </p:cNvSpPr>
          <p:nvPr>
            <p:ph type="body" idx="1" hasCustomPrompt="1"/>
          </p:nvPr>
        </p:nvSpPr>
        <p:spPr>
          <a:xfrm>
            <a:off x="840318" y="1401763"/>
            <a:ext cx="5158316" cy="823912"/>
          </a:xfrm>
          <a:prstGeom prst="rect">
            <a:avLst/>
          </a:prstGeom>
        </p:spPr>
        <p:txBody>
          <a:bodyPr anchor="b"/>
          <a:lstStyle>
            <a:lvl1pPr marL="0" indent="0">
              <a:buNone/>
              <a:defRPr sz="24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err="1"/>
              <a:t>Subheading</a:t>
            </a:r>
            <a:r>
              <a:rPr lang="de-DE"/>
              <a:t> 1</a:t>
            </a:r>
          </a:p>
        </p:txBody>
      </p:sp>
      <p:sp>
        <p:nvSpPr>
          <p:cNvPr id="4" name="Inhaltsplatzhalter 3">
            <a:extLst>
              <a:ext uri="{FF2B5EF4-FFF2-40B4-BE49-F238E27FC236}">
                <a16:creationId xmlns:a16="http://schemas.microsoft.com/office/drawing/2014/main" id="{3821B20F-E604-9241-A19A-72D82CB9957A}"/>
              </a:ext>
            </a:extLst>
          </p:cNvPr>
          <p:cNvSpPr>
            <a:spLocks noGrp="1"/>
          </p:cNvSpPr>
          <p:nvPr>
            <p:ph sz="half" idx="2" hasCustomPrompt="1"/>
          </p:nvPr>
        </p:nvSpPr>
        <p:spPr>
          <a:xfrm>
            <a:off x="840318" y="2225675"/>
            <a:ext cx="5158316" cy="3963988"/>
          </a:xfrm>
          <a:prstGeom prst="rect">
            <a:avLst/>
          </a:prstGeom>
        </p:spPr>
        <p:txBody>
          <a:bodyPr/>
          <a:lstStyle>
            <a:lvl1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2pPr>
            <a:lvl3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3pPr>
            <a:lvl4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4pPr>
            <a:lvl5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a:t>Text Master</a:t>
            </a:r>
          </a:p>
          <a:p>
            <a:pPr lvl="1"/>
            <a:r>
              <a:rPr lang="de-DE"/>
              <a:t>Second </a:t>
            </a:r>
            <a:r>
              <a:rPr lang="de-DE" err="1"/>
              <a:t>line</a:t>
            </a:r>
            <a:endParaRPr lang="de-DE"/>
          </a:p>
          <a:p>
            <a:pPr lvl="2"/>
            <a:r>
              <a:rPr lang="de-DE"/>
              <a:t>Third </a:t>
            </a:r>
            <a:r>
              <a:rPr lang="de-DE" err="1"/>
              <a:t>line</a:t>
            </a:r>
            <a:endParaRPr lang="de-DE"/>
          </a:p>
          <a:p>
            <a:pPr lvl="3"/>
            <a:r>
              <a:rPr lang="de-DE" err="1"/>
              <a:t>Fourth</a:t>
            </a:r>
            <a:r>
              <a:rPr lang="de-DE"/>
              <a:t> </a:t>
            </a:r>
            <a:r>
              <a:rPr lang="de-DE" err="1"/>
              <a:t>line</a:t>
            </a:r>
            <a:endParaRPr lang="de-DE"/>
          </a:p>
          <a:p>
            <a:pPr lvl="4"/>
            <a:r>
              <a:rPr lang="de-DE" err="1"/>
              <a:t>Fifth</a:t>
            </a:r>
            <a:r>
              <a:rPr lang="de-DE"/>
              <a:t> </a:t>
            </a:r>
            <a:r>
              <a:rPr lang="de-DE" err="1"/>
              <a:t>line</a:t>
            </a:r>
            <a:endParaRPr lang="de-DE"/>
          </a:p>
        </p:txBody>
      </p:sp>
      <p:sp>
        <p:nvSpPr>
          <p:cNvPr id="5" name="Textplatzhalter 4">
            <a:extLst>
              <a:ext uri="{FF2B5EF4-FFF2-40B4-BE49-F238E27FC236}">
                <a16:creationId xmlns:a16="http://schemas.microsoft.com/office/drawing/2014/main" id="{317322CF-90A0-914A-AF80-601B904E4D36}"/>
              </a:ext>
            </a:extLst>
          </p:cNvPr>
          <p:cNvSpPr>
            <a:spLocks noGrp="1"/>
          </p:cNvSpPr>
          <p:nvPr>
            <p:ph type="body" sz="quarter" idx="3" hasCustomPrompt="1"/>
          </p:nvPr>
        </p:nvSpPr>
        <p:spPr>
          <a:xfrm>
            <a:off x="6172200" y="1401763"/>
            <a:ext cx="5183717" cy="823912"/>
          </a:xfrm>
          <a:prstGeom prst="rect">
            <a:avLst/>
          </a:prstGeom>
        </p:spPr>
        <p:txBody>
          <a:bodyPr anchor="b"/>
          <a:lstStyle>
            <a:lvl1pPr marL="0" indent="0">
              <a:buNone/>
              <a:defRPr sz="24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err="1"/>
              <a:t>Subheading</a:t>
            </a:r>
            <a:r>
              <a:rPr lang="de-DE"/>
              <a:t> 2</a:t>
            </a:r>
          </a:p>
        </p:txBody>
      </p:sp>
      <p:sp>
        <p:nvSpPr>
          <p:cNvPr id="6" name="Inhaltsplatzhalter 5">
            <a:extLst>
              <a:ext uri="{FF2B5EF4-FFF2-40B4-BE49-F238E27FC236}">
                <a16:creationId xmlns:a16="http://schemas.microsoft.com/office/drawing/2014/main" id="{585015DF-320A-6049-A167-50C6DCAA0D24}"/>
              </a:ext>
            </a:extLst>
          </p:cNvPr>
          <p:cNvSpPr>
            <a:spLocks noGrp="1"/>
          </p:cNvSpPr>
          <p:nvPr>
            <p:ph sz="quarter" idx="4" hasCustomPrompt="1"/>
          </p:nvPr>
        </p:nvSpPr>
        <p:spPr>
          <a:xfrm>
            <a:off x="6172200" y="2225675"/>
            <a:ext cx="5183717" cy="3963988"/>
          </a:xfrm>
          <a:prstGeom prst="rect">
            <a:avLst/>
          </a:prstGeom>
        </p:spPr>
        <p:txBody>
          <a:bodyPr/>
          <a:lstStyle>
            <a:lvl1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2pPr>
            <a:lvl3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3pPr>
            <a:lvl4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4pPr>
            <a:lvl5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a:t>Text Master</a:t>
            </a:r>
          </a:p>
          <a:p>
            <a:pPr lvl="1"/>
            <a:r>
              <a:rPr lang="de-DE"/>
              <a:t>Second </a:t>
            </a:r>
            <a:r>
              <a:rPr lang="de-DE" err="1"/>
              <a:t>line</a:t>
            </a:r>
            <a:endParaRPr lang="de-DE"/>
          </a:p>
          <a:p>
            <a:pPr lvl="2"/>
            <a:r>
              <a:rPr lang="de-DE"/>
              <a:t>Third </a:t>
            </a:r>
            <a:r>
              <a:rPr lang="de-DE" err="1"/>
              <a:t>line</a:t>
            </a:r>
            <a:endParaRPr lang="de-DE"/>
          </a:p>
          <a:p>
            <a:pPr lvl="3"/>
            <a:r>
              <a:rPr lang="de-DE" err="1"/>
              <a:t>Fourth</a:t>
            </a:r>
            <a:r>
              <a:rPr lang="de-DE"/>
              <a:t> </a:t>
            </a:r>
            <a:r>
              <a:rPr lang="de-DE" err="1"/>
              <a:t>line</a:t>
            </a:r>
            <a:endParaRPr lang="de-DE"/>
          </a:p>
          <a:p>
            <a:pPr lvl="4"/>
            <a:r>
              <a:rPr lang="de-DE" err="1"/>
              <a:t>Fifth</a:t>
            </a:r>
            <a:r>
              <a:rPr lang="de-DE"/>
              <a:t> </a:t>
            </a:r>
            <a:r>
              <a:rPr lang="de-DE" err="1"/>
              <a:t>line</a:t>
            </a:r>
            <a:endParaRPr lang="de-DE"/>
          </a:p>
        </p:txBody>
      </p:sp>
      <p:sp>
        <p:nvSpPr>
          <p:cNvPr id="7" name="Titelplatzhalter 9">
            <a:extLst>
              <a:ext uri="{FF2B5EF4-FFF2-40B4-BE49-F238E27FC236}">
                <a16:creationId xmlns:a16="http://schemas.microsoft.com/office/drawing/2014/main" id="{976DFCE7-014A-6C4A-AFD0-ADED0B5E0256}"/>
              </a:ext>
            </a:extLst>
          </p:cNvPr>
          <p:cNvSpPr>
            <a:spLocks noGrp="1"/>
          </p:cNvSpPr>
          <p:nvPr>
            <p:ph type="title"/>
          </p:nvPr>
        </p:nvSpPr>
        <p:spPr>
          <a:xfrm>
            <a:off x="384000" y="64800"/>
            <a:ext cx="10240200" cy="894050"/>
          </a:xfrm>
          <a:prstGeom prst="rect">
            <a:avLst/>
          </a:prstGeom>
        </p:spPr>
        <p:txBody>
          <a:bodyPr vert="horz" lIns="91440" tIns="45720" rIns="91440" bIns="45720" rtlCol="0" anchor="ctr">
            <a:normAutofit/>
          </a:bodyPr>
          <a:lstStyle>
            <a:lvl1pPr>
              <a:defRPr sz="2800"/>
            </a:lvl1pPr>
          </a:lstStyle>
          <a:p>
            <a:r>
              <a:rPr lang="de-DE"/>
              <a:t>Slide </a:t>
            </a:r>
            <a:r>
              <a:rPr lang="de-DE" err="1"/>
              <a:t>Heading</a:t>
            </a:r>
            <a:endParaRPr lang="de-DE"/>
          </a:p>
        </p:txBody>
      </p:sp>
    </p:spTree>
    <p:extLst>
      <p:ext uri="{BB962C8B-B14F-4D97-AF65-F5344CB8AC3E}">
        <p14:creationId xmlns:p14="http://schemas.microsoft.com/office/powerpoint/2010/main" val="2021979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B122EB-211B-E542-A74C-04B428D0C143}"/>
              </a:ext>
            </a:extLst>
          </p:cNvPr>
          <p:cNvSpPr>
            <a:spLocks noGrp="1"/>
          </p:cNvSpPr>
          <p:nvPr>
            <p:ph type="title" hasCustomPrompt="1"/>
          </p:nvPr>
        </p:nvSpPr>
        <p:spPr>
          <a:xfrm>
            <a:off x="840318" y="1483200"/>
            <a:ext cx="3932767" cy="921600"/>
          </a:xfrm>
          <a:prstGeom prst="rect">
            <a:avLst/>
          </a:prstGeom>
        </p:spPr>
        <p:txBody>
          <a:bodyPr anchor="b"/>
          <a:lstStyle>
            <a:lvl1pPr>
              <a:defRPr sz="28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de-DE"/>
              <a:t>Text Master</a:t>
            </a:r>
            <a:br>
              <a:rPr lang="de-DE"/>
            </a:br>
            <a:r>
              <a:rPr lang="de-DE" err="1"/>
              <a:t>Heading</a:t>
            </a:r>
            <a:endParaRPr lang="de-DE"/>
          </a:p>
        </p:txBody>
      </p:sp>
      <p:sp>
        <p:nvSpPr>
          <p:cNvPr id="3" name="Inhaltsplatzhalter 2">
            <a:extLst>
              <a:ext uri="{FF2B5EF4-FFF2-40B4-BE49-F238E27FC236}">
                <a16:creationId xmlns:a16="http://schemas.microsoft.com/office/drawing/2014/main" id="{9EC7EA61-8E03-F244-8004-629C55A8C1CE}"/>
              </a:ext>
            </a:extLst>
          </p:cNvPr>
          <p:cNvSpPr>
            <a:spLocks noGrp="1"/>
          </p:cNvSpPr>
          <p:nvPr>
            <p:ph idx="1" hasCustomPrompt="1"/>
          </p:nvPr>
        </p:nvSpPr>
        <p:spPr>
          <a:xfrm>
            <a:off x="5179482" y="1483200"/>
            <a:ext cx="6172200" cy="4377850"/>
          </a:xfrm>
          <a:prstGeom prst="rect">
            <a:avLst/>
          </a:prstGeom>
        </p:spPr>
        <p:txBody>
          <a:bodyPr/>
          <a:lstStyle>
            <a:lvl1pPr marL="228600" indent="-228600">
              <a:buClr>
                <a:schemeClr val="accent5"/>
              </a:buClr>
              <a:buFont typeface="Wingdings" panose="05000000000000000000" pitchFamily="2" charset="2"/>
              <a:buChar char="§"/>
              <a:defRPr sz="3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buClr>
                <a:schemeClr val="accent5"/>
              </a:buClr>
              <a:buFont typeface="Wingdings" panose="05000000000000000000" pitchFamily="2" charset="2"/>
              <a:buChar char="§"/>
              <a:defRPr sz="28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buClr>
                <a:schemeClr val="accent5"/>
              </a:buClr>
              <a:buFont typeface="Wingdings" panose="05000000000000000000" pitchFamily="2" charset="2"/>
              <a:buChar char="§"/>
              <a:defRPr sz="24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buClr>
                <a:schemeClr val="accent5"/>
              </a:buClr>
              <a:buFont typeface="Wingdings" panose="05000000000000000000" pitchFamily="2" charset="2"/>
              <a:buChar char="§"/>
              <a:defRPr sz="20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buClr>
                <a:schemeClr val="accent5"/>
              </a:buClr>
              <a:buFont typeface="Wingdings" panose="05000000000000000000" pitchFamily="2" charset="2"/>
              <a:buChar char="§"/>
              <a:defRPr sz="20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5pPr>
            <a:lvl6pPr>
              <a:defRPr sz="2000"/>
            </a:lvl6pPr>
            <a:lvl7pPr>
              <a:defRPr sz="2000"/>
            </a:lvl7pPr>
            <a:lvl8pPr>
              <a:defRPr sz="2000"/>
            </a:lvl8pPr>
            <a:lvl9pPr>
              <a:defRPr sz="2000"/>
            </a:lvl9pPr>
          </a:lstStyle>
          <a:p>
            <a:pPr lvl="0"/>
            <a:r>
              <a:rPr lang="de-DE"/>
              <a:t>Text Master</a:t>
            </a:r>
          </a:p>
          <a:p>
            <a:pPr lvl="1"/>
            <a:r>
              <a:rPr lang="de-DE"/>
              <a:t>Second </a:t>
            </a:r>
            <a:r>
              <a:rPr lang="de-DE" err="1"/>
              <a:t>line</a:t>
            </a:r>
            <a:endParaRPr lang="de-DE"/>
          </a:p>
          <a:p>
            <a:pPr lvl="2"/>
            <a:r>
              <a:rPr lang="de-DE"/>
              <a:t>Third </a:t>
            </a:r>
            <a:r>
              <a:rPr lang="de-DE" err="1"/>
              <a:t>line</a:t>
            </a:r>
            <a:endParaRPr lang="de-DE"/>
          </a:p>
          <a:p>
            <a:pPr lvl="3"/>
            <a:r>
              <a:rPr lang="de-DE" err="1"/>
              <a:t>Fourth</a:t>
            </a:r>
            <a:r>
              <a:rPr lang="de-DE"/>
              <a:t> </a:t>
            </a:r>
            <a:r>
              <a:rPr lang="de-DE" err="1"/>
              <a:t>line</a:t>
            </a:r>
            <a:endParaRPr lang="de-DE"/>
          </a:p>
          <a:p>
            <a:pPr lvl="4"/>
            <a:r>
              <a:rPr lang="de-DE" err="1"/>
              <a:t>Fifth</a:t>
            </a:r>
            <a:r>
              <a:rPr lang="de-DE"/>
              <a:t> </a:t>
            </a:r>
            <a:r>
              <a:rPr lang="de-DE" err="1"/>
              <a:t>line</a:t>
            </a:r>
            <a:endParaRPr lang="de-DE"/>
          </a:p>
        </p:txBody>
      </p:sp>
      <p:sp>
        <p:nvSpPr>
          <p:cNvPr id="4" name="Textplatzhalter 3">
            <a:extLst>
              <a:ext uri="{FF2B5EF4-FFF2-40B4-BE49-F238E27FC236}">
                <a16:creationId xmlns:a16="http://schemas.microsoft.com/office/drawing/2014/main" id="{C642C567-9785-1047-B457-89210AD52836}"/>
              </a:ext>
            </a:extLst>
          </p:cNvPr>
          <p:cNvSpPr>
            <a:spLocks noGrp="1"/>
          </p:cNvSpPr>
          <p:nvPr>
            <p:ph type="body" sz="half" idx="2" hasCustomPrompt="1"/>
          </p:nvPr>
        </p:nvSpPr>
        <p:spPr>
          <a:xfrm>
            <a:off x="840318" y="2404800"/>
            <a:ext cx="3932767" cy="3464188"/>
          </a:xfrm>
          <a:prstGeom prst="rect">
            <a:avLst/>
          </a:prstGeom>
        </p:spPr>
        <p:txBody>
          <a:bodyPr/>
          <a:lstStyle>
            <a:lvl1pPr marL="0" indent="0">
              <a:buNone/>
              <a:defRPr sz="16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 </a:t>
            </a:r>
            <a:r>
              <a:rPr lang="de-DE" err="1"/>
              <a:t>Master:body</a:t>
            </a:r>
            <a:endParaRPr lang="de-DE"/>
          </a:p>
        </p:txBody>
      </p:sp>
      <p:sp>
        <p:nvSpPr>
          <p:cNvPr id="6" name="Titelplatzhalter 9">
            <a:extLst>
              <a:ext uri="{FF2B5EF4-FFF2-40B4-BE49-F238E27FC236}">
                <a16:creationId xmlns:a16="http://schemas.microsoft.com/office/drawing/2014/main" id="{DDEC9C9D-F3E6-3A4A-ACFF-69CCD1C68D44}"/>
              </a:ext>
            </a:extLst>
          </p:cNvPr>
          <p:cNvSpPr txBox="1">
            <a:spLocks/>
          </p:cNvSpPr>
          <p:nvPr userDrawn="1"/>
        </p:nvSpPr>
        <p:spPr>
          <a:xfrm>
            <a:off x="384000" y="64800"/>
            <a:ext cx="10240200" cy="894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de-DE"/>
              <a:t>Slide Heading</a:t>
            </a:r>
          </a:p>
        </p:txBody>
      </p:sp>
    </p:spTree>
    <p:extLst>
      <p:ext uri="{BB962C8B-B14F-4D97-AF65-F5344CB8AC3E}">
        <p14:creationId xmlns:p14="http://schemas.microsoft.com/office/powerpoint/2010/main" val="3571986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21A779C9-5BD5-4049-B88C-B12BC332F96A}"/>
              </a:ext>
            </a:extLst>
          </p:cNvPr>
          <p:cNvSpPr>
            <a:spLocks noGrp="1"/>
          </p:cNvSpPr>
          <p:nvPr>
            <p:ph type="pic" idx="1" hasCustomPrompt="1"/>
          </p:nvPr>
        </p:nvSpPr>
        <p:spPr>
          <a:xfrm>
            <a:off x="5183717" y="1483200"/>
            <a:ext cx="6172200" cy="4377850"/>
          </a:xfrm>
          <a:prstGeom prst="rect">
            <a:avLst/>
          </a:prstGeom>
        </p:spPr>
        <p:txBody>
          <a:bodyPr/>
          <a:lstStyle>
            <a:lvl1pPr marL="0" indent="0">
              <a:buNone/>
              <a:defRPr sz="3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Image</a:t>
            </a:r>
          </a:p>
        </p:txBody>
      </p:sp>
      <p:sp>
        <p:nvSpPr>
          <p:cNvPr id="8" name="Titel 1">
            <a:extLst>
              <a:ext uri="{FF2B5EF4-FFF2-40B4-BE49-F238E27FC236}">
                <a16:creationId xmlns:a16="http://schemas.microsoft.com/office/drawing/2014/main" id="{265F29EE-B92F-954F-90CF-9B2EBCBAF1F3}"/>
              </a:ext>
            </a:extLst>
          </p:cNvPr>
          <p:cNvSpPr>
            <a:spLocks noGrp="1"/>
          </p:cNvSpPr>
          <p:nvPr>
            <p:ph type="title" hasCustomPrompt="1"/>
          </p:nvPr>
        </p:nvSpPr>
        <p:spPr>
          <a:xfrm>
            <a:off x="840318" y="1483200"/>
            <a:ext cx="3932767" cy="921600"/>
          </a:xfrm>
          <a:prstGeom prst="rect">
            <a:avLst/>
          </a:prstGeom>
        </p:spPr>
        <p:txBody>
          <a:bodyPr anchor="b"/>
          <a:lstStyle>
            <a:lvl1pPr>
              <a:defRPr sz="28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de-DE"/>
              <a:t>Text Master</a:t>
            </a:r>
            <a:br>
              <a:rPr lang="de-DE"/>
            </a:br>
            <a:r>
              <a:rPr lang="de-DE" err="1"/>
              <a:t>Heading</a:t>
            </a:r>
            <a:endParaRPr lang="de-DE"/>
          </a:p>
        </p:txBody>
      </p:sp>
      <p:sp>
        <p:nvSpPr>
          <p:cNvPr id="9" name="Textplatzhalter 3">
            <a:extLst>
              <a:ext uri="{FF2B5EF4-FFF2-40B4-BE49-F238E27FC236}">
                <a16:creationId xmlns:a16="http://schemas.microsoft.com/office/drawing/2014/main" id="{D0229382-0530-7046-AA8E-51453A50DBB7}"/>
              </a:ext>
            </a:extLst>
          </p:cNvPr>
          <p:cNvSpPr>
            <a:spLocks noGrp="1"/>
          </p:cNvSpPr>
          <p:nvPr>
            <p:ph type="body" sz="half" idx="2" hasCustomPrompt="1"/>
          </p:nvPr>
        </p:nvSpPr>
        <p:spPr>
          <a:xfrm>
            <a:off x="840318" y="2404800"/>
            <a:ext cx="3932767" cy="3464188"/>
          </a:xfrm>
          <a:prstGeom prst="rect">
            <a:avLst/>
          </a:prstGeom>
        </p:spPr>
        <p:txBody>
          <a:bodyPr/>
          <a:lstStyle>
            <a:lvl1pPr marL="0" indent="0">
              <a:buNone/>
              <a:defRPr sz="16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 </a:t>
            </a:r>
            <a:r>
              <a:rPr lang="de-DE" err="1"/>
              <a:t>Master:body</a:t>
            </a:r>
            <a:endParaRPr lang="de-DE"/>
          </a:p>
        </p:txBody>
      </p:sp>
      <p:sp>
        <p:nvSpPr>
          <p:cNvPr id="6" name="Titelplatzhalter 9">
            <a:extLst>
              <a:ext uri="{FF2B5EF4-FFF2-40B4-BE49-F238E27FC236}">
                <a16:creationId xmlns:a16="http://schemas.microsoft.com/office/drawing/2014/main" id="{3DFE72A3-4C00-104D-B1A3-A6A05166B74F}"/>
              </a:ext>
            </a:extLst>
          </p:cNvPr>
          <p:cNvSpPr txBox="1">
            <a:spLocks/>
          </p:cNvSpPr>
          <p:nvPr userDrawn="1"/>
        </p:nvSpPr>
        <p:spPr>
          <a:xfrm>
            <a:off x="384000" y="64800"/>
            <a:ext cx="10240200" cy="894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de-DE"/>
              <a:t>Slide Heading</a:t>
            </a:r>
          </a:p>
        </p:txBody>
      </p:sp>
    </p:spTree>
    <p:extLst>
      <p:ext uri="{BB962C8B-B14F-4D97-AF65-F5344CB8AC3E}">
        <p14:creationId xmlns:p14="http://schemas.microsoft.com/office/powerpoint/2010/main" val="192725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6" name="Titelplatzhalter 9">
            <a:extLst>
              <a:ext uri="{FF2B5EF4-FFF2-40B4-BE49-F238E27FC236}">
                <a16:creationId xmlns:a16="http://schemas.microsoft.com/office/drawing/2014/main" id="{3DFE72A3-4C00-104D-B1A3-A6A05166B74F}"/>
              </a:ext>
            </a:extLst>
          </p:cNvPr>
          <p:cNvSpPr txBox="1">
            <a:spLocks/>
          </p:cNvSpPr>
          <p:nvPr userDrawn="1"/>
        </p:nvSpPr>
        <p:spPr>
          <a:xfrm>
            <a:off x="384000" y="64800"/>
            <a:ext cx="10240200" cy="894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de-DE"/>
              <a:t>Stay connected</a:t>
            </a:r>
          </a:p>
        </p:txBody>
      </p:sp>
      <p:sp>
        <p:nvSpPr>
          <p:cNvPr id="7" name="Rettangolo 3">
            <a:extLst>
              <a:ext uri="{FF2B5EF4-FFF2-40B4-BE49-F238E27FC236}">
                <a16:creationId xmlns:a16="http://schemas.microsoft.com/office/drawing/2014/main" id="{45F313A8-CA17-441D-96E6-610F29A7790D}"/>
              </a:ext>
            </a:extLst>
          </p:cNvPr>
          <p:cNvSpPr/>
          <p:nvPr userDrawn="1"/>
        </p:nvSpPr>
        <p:spPr>
          <a:xfrm>
            <a:off x="2058194" y="3591304"/>
            <a:ext cx="5815013" cy="369332"/>
          </a:xfrm>
          <a:prstGeom prst="rect">
            <a:avLst/>
          </a:prstGeom>
        </p:spPr>
        <p:txBody>
          <a:bodyPr wrap="square">
            <a:spAutoFit/>
          </a:bodyPr>
          <a:lstStyle/>
          <a:p>
            <a:pPr eaLnBrk="1" hangingPunct="1">
              <a:defRPr/>
            </a:pPr>
            <a:r>
              <a:rPr lang="it-IT" err="1">
                <a:solidFill>
                  <a:schemeClr val="tx1">
                    <a:lumMod val="50000"/>
                    <a:lumOff val="50000"/>
                  </a:schemeClr>
                </a:solidFill>
                <a:latin typeface="Verdana" charset="0"/>
                <a:ea typeface="Verdana" charset="0"/>
                <a:cs typeface="Verdana" charset="0"/>
              </a:rPr>
              <a:t>www.efsa.europa.eu</a:t>
            </a:r>
            <a:r>
              <a:rPr lang="it-IT">
                <a:solidFill>
                  <a:schemeClr val="tx1">
                    <a:lumMod val="50000"/>
                    <a:lumOff val="50000"/>
                  </a:schemeClr>
                </a:solidFill>
                <a:latin typeface="Verdana" charset="0"/>
                <a:ea typeface="Verdana" charset="0"/>
                <a:cs typeface="Verdana" charset="0"/>
              </a:rPr>
              <a:t>/en/</a:t>
            </a:r>
            <a:r>
              <a:rPr lang="it-IT" err="1">
                <a:solidFill>
                  <a:schemeClr val="tx1">
                    <a:lumMod val="50000"/>
                    <a:lumOff val="50000"/>
                  </a:schemeClr>
                </a:solidFill>
                <a:latin typeface="Verdana" charset="0"/>
                <a:ea typeface="Verdana" charset="0"/>
                <a:cs typeface="Verdana" charset="0"/>
              </a:rPr>
              <a:t>engage</a:t>
            </a:r>
            <a:r>
              <a:rPr lang="it-IT">
                <a:solidFill>
                  <a:schemeClr val="tx1">
                    <a:lumMod val="50000"/>
                    <a:lumOff val="50000"/>
                  </a:schemeClr>
                </a:solidFill>
                <a:latin typeface="Verdana" charset="0"/>
                <a:ea typeface="Verdana" charset="0"/>
                <a:cs typeface="Verdana" charset="0"/>
              </a:rPr>
              <a:t>/</a:t>
            </a:r>
            <a:r>
              <a:rPr lang="it-IT" err="1">
                <a:solidFill>
                  <a:schemeClr val="tx1">
                    <a:lumMod val="50000"/>
                    <a:lumOff val="50000"/>
                  </a:schemeClr>
                </a:solidFill>
                <a:latin typeface="Verdana" charset="0"/>
                <a:ea typeface="Verdana" charset="0"/>
                <a:cs typeface="Verdana" charset="0"/>
              </a:rPr>
              <a:t>careers</a:t>
            </a:r>
            <a:endParaRPr lang="it-IT">
              <a:solidFill>
                <a:schemeClr val="tx1">
                  <a:lumMod val="50000"/>
                  <a:lumOff val="50000"/>
                </a:schemeClr>
              </a:solidFill>
              <a:latin typeface="Verdana" charset="0"/>
              <a:ea typeface="Verdana" charset="0"/>
              <a:cs typeface="Verdana" charset="0"/>
            </a:endParaRPr>
          </a:p>
        </p:txBody>
      </p:sp>
      <p:sp>
        <p:nvSpPr>
          <p:cNvPr id="10" name="Rettangolo 5">
            <a:extLst>
              <a:ext uri="{FF2B5EF4-FFF2-40B4-BE49-F238E27FC236}">
                <a16:creationId xmlns:a16="http://schemas.microsoft.com/office/drawing/2014/main" id="{F665371D-3EED-402E-8DE2-95784CFCCA87}"/>
              </a:ext>
            </a:extLst>
          </p:cNvPr>
          <p:cNvSpPr/>
          <p:nvPr userDrawn="1"/>
        </p:nvSpPr>
        <p:spPr>
          <a:xfrm>
            <a:off x="2058193" y="2555460"/>
            <a:ext cx="3970338" cy="369332"/>
          </a:xfrm>
          <a:prstGeom prst="rect">
            <a:avLst/>
          </a:prstGeom>
        </p:spPr>
        <p:txBody>
          <a:bodyPr wrap="square">
            <a:spAutoFit/>
          </a:bodyPr>
          <a:lstStyle/>
          <a:p>
            <a:pPr eaLnBrk="1" hangingPunct="1">
              <a:defRPr/>
            </a:pPr>
            <a:r>
              <a:rPr lang="it-IT" err="1">
                <a:solidFill>
                  <a:schemeClr val="tx1">
                    <a:lumMod val="50000"/>
                    <a:lumOff val="50000"/>
                  </a:schemeClr>
                </a:solidFill>
                <a:latin typeface="Verdana" charset="0"/>
                <a:ea typeface="Verdana" charset="0"/>
                <a:cs typeface="Verdana" charset="0"/>
              </a:rPr>
              <a:t>www.efsa.europa.eu</a:t>
            </a:r>
            <a:r>
              <a:rPr lang="it-IT">
                <a:solidFill>
                  <a:schemeClr val="tx1">
                    <a:lumMod val="50000"/>
                    <a:lumOff val="50000"/>
                  </a:schemeClr>
                </a:solidFill>
                <a:latin typeface="Verdana" charset="0"/>
                <a:ea typeface="Verdana" charset="0"/>
                <a:cs typeface="Verdana" charset="0"/>
              </a:rPr>
              <a:t>/en/</a:t>
            </a:r>
            <a:r>
              <a:rPr lang="it-IT" err="1">
                <a:solidFill>
                  <a:schemeClr val="tx1">
                    <a:lumMod val="50000"/>
                    <a:lumOff val="50000"/>
                  </a:schemeClr>
                </a:solidFill>
                <a:latin typeface="Verdana" charset="0"/>
                <a:ea typeface="Verdana" charset="0"/>
                <a:cs typeface="Verdana" charset="0"/>
              </a:rPr>
              <a:t>rss</a:t>
            </a:r>
            <a:endParaRPr lang="it-IT">
              <a:solidFill>
                <a:schemeClr val="tx1">
                  <a:lumMod val="50000"/>
                  <a:lumOff val="50000"/>
                </a:schemeClr>
              </a:solidFill>
              <a:latin typeface="Verdana" charset="0"/>
              <a:ea typeface="Verdana" charset="0"/>
              <a:cs typeface="Verdana" charset="0"/>
            </a:endParaRPr>
          </a:p>
        </p:txBody>
      </p:sp>
      <p:sp>
        <p:nvSpPr>
          <p:cNvPr id="11" name="Rettangolo 6">
            <a:extLst>
              <a:ext uri="{FF2B5EF4-FFF2-40B4-BE49-F238E27FC236}">
                <a16:creationId xmlns:a16="http://schemas.microsoft.com/office/drawing/2014/main" id="{0761ECF4-D992-42D6-B79D-AEC90C78A71D}"/>
              </a:ext>
            </a:extLst>
          </p:cNvPr>
          <p:cNvSpPr>
            <a:spLocks noChangeArrowheads="1"/>
          </p:cNvSpPr>
          <p:nvPr userDrawn="1"/>
        </p:nvSpPr>
        <p:spPr bwMode="auto">
          <a:xfrm>
            <a:off x="2058194" y="2085164"/>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it-IT" b="1" err="1">
                <a:solidFill>
                  <a:srgbClr val="1DAF8E"/>
                </a:solidFill>
                <a:latin typeface="Verdana" pitchFamily="34" charset="0"/>
              </a:rPr>
              <a:t>Subscribe</a:t>
            </a:r>
            <a:r>
              <a:rPr lang="it-IT" b="1">
                <a:solidFill>
                  <a:srgbClr val="1DAF8E"/>
                </a:solidFill>
                <a:latin typeface="Verdana" pitchFamily="34" charset="0"/>
              </a:rPr>
              <a:t> to</a:t>
            </a:r>
          </a:p>
        </p:txBody>
      </p:sp>
      <p:sp>
        <p:nvSpPr>
          <p:cNvPr id="12" name="Rettangolo 7">
            <a:extLst>
              <a:ext uri="{FF2B5EF4-FFF2-40B4-BE49-F238E27FC236}">
                <a16:creationId xmlns:a16="http://schemas.microsoft.com/office/drawing/2014/main" id="{53CB8C05-51B0-4BB6-89C4-4958310124B8}"/>
              </a:ext>
            </a:extLst>
          </p:cNvPr>
          <p:cNvSpPr>
            <a:spLocks noChangeArrowheads="1"/>
          </p:cNvSpPr>
          <p:nvPr userDrawn="1"/>
        </p:nvSpPr>
        <p:spPr bwMode="auto">
          <a:xfrm>
            <a:off x="2058194" y="3330558"/>
            <a:ext cx="2836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it-IT" b="1" err="1">
                <a:solidFill>
                  <a:srgbClr val="1DAF8E"/>
                </a:solidFill>
                <a:latin typeface="Verdana" pitchFamily="34" charset="0"/>
              </a:rPr>
              <a:t>Engage</a:t>
            </a:r>
            <a:r>
              <a:rPr lang="it-IT" b="1">
                <a:solidFill>
                  <a:srgbClr val="1DAF8E"/>
                </a:solidFill>
                <a:latin typeface="Verdana" pitchFamily="34" charset="0"/>
              </a:rPr>
              <a:t> with </a:t>
            </a:r>
            <a:r>
              <a:rPr lang="it-IT" b="1" err="1">
                <a:solidFill>
                  <a:srgbClr val="1DAF8E"/>
                </a:solidFill>
                <a:latin typeface="Verdana" pitchFamily="34" charset="0"/>
              </a:rPr>
              <a:t>careers</a:t>
            </a:r>
            <a:endParaRPr lang="it-IT" b="1">
              <a:solidFill>
                <a:srgbClr val="1DAF8E"/>
              </a:solidFill>
              <a:latin typeface="Verdana" pitchFamily="34" charset="0"/>
            </a:endParaRPr>
          </a:p>
        </p:txBody>
      </p:sp>
      <p:sp>
        <p:nvSpPr>
          <p:cNvPr id="13" name="Rettangolo 8">
            <a:extLst>
              <a:ext uri="{FF2B5EF4-FFF2-40B4-BE49-F238E27FC236}">
                <a16:creationId xmlns:a16="http://schemas.microsoft.com/office/drawing/2014/main" id="{B11703B4-0654-468F-92C5-9B6A003E164F}"/>
              </a:ext>
            </a:extLst>
          </p:cNvPr>
          <p:cNvSpPr>
            <a:spLocks noChangeArrowheads="1"/>
          </p:cNvSpPr>
          <p:nvPr userDrawn="1"/>
        </p:nvSpPr>
        <p:spPr bwMode="auto">
          <a:xfrm>
            <a:off x="2058193" y="4311633"/>
            <a:ext cx="28392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it-IT" b="1">
                <a:solidFill>
                  <a:srgbClr val="1DAF8E"/>
                </a:solidFill>
                <a:latin typeface="Verdana" pitchFamily="34" charset="0"/>
              </a:rPr>
              <a:t>Follow us on Twitter</a:t>
            </a:r>
          </a:p>
        </p:txBody>
      </p:sp>
      <p:sp>
        <p:nvSpPr>
          <p:cNvPr id="14" name="Rettangolo 9">
            <a:extLst>
              <a:ext uri="{FF2B5EF4-FFF2-40B4-BE49-F238E27FC236}">
                <a16:creationId xmlns:a16="http://schemas.microsoft.com/office/drawing/2014/main" id="{F72C478A-A6FB-4031-8FA5-04F77DA1BF94}"/>
              </a:ext>
            </a:extLst>
          </p:cNvPr>
          <p:cNvSpPr/>
          <p:nvPr userDrawn="1"/>
        </p:nvSpPr>
        <p:spPr>
          <a:xfrm>
            <a:off x="2058194" y="4589048"/>
            <a:ext cx="1324402" cy="369332"/>
          </a:xfrm>
          <a:prstGeom prst="rect">
            <a:avLst/>
          </a:prstGeom>
        </p:spPr>
        <p:txBody>
          <a:bodyPr wrap="square">
            <a:spAutoFit/>
          </a:bodyPr>
          <a:lstStyle/>
          <a:p>
            <a:pPr eaLnBrk="1" hangingPunct="1">
              <a:defRPr/>
            </a:pPr>
            <a:r>
              <a:rPr lang="it-IT">
                <a:solidFill>
                  <a:schemeClr val="bg1">
                    <a:lumMod val="50000"/>
                  </a:schemeClr>
                </a:solidFill>
                <a:latin typeface="Verdana" charset="0"/>
                <a:ea typeface="Verdana" charset="0"/>
                <a:cs typeface="Verdana" charset="0"/>
              </a:rPr>
              <a:t>@</a:t>
            </a:r>
            <a:r>
              <a:rPr lang="it-IT" err="1">
                <a:solidFill>
                  <a:schemeClr val="bg1">
                    <a:lumMod val="50000"/>
                  </a:schemeClr>
                </a:solidFill>
                <a:latin typeface="Verdana" charset="0"/>
                <a:ea typeface="Verdana" charset="0"/>
                <a:cs typeface="Verdana" charset="0"/>
              </a:rPr>
              <a:t>efsa_eu</a:t>
            </a:r>
            <a:endParaRPr lang="it-IT">
              <a:solidFill>
                <a:schemeClr val="bg1">
                  <a:lumMod val="50000"/>
                </a:schemeClr>
              </a:solidFill>
              <a:latin typeface="Verdana" charset="0"/>
              <a:ea typeface="Verdana" charset="0"/>
              <a:cs typeface="Verdana" charset="0"/>
            </a:endParaRPr>
          </a:p>
        </p:txBody>
      </p:sp>
      <p:sp>
        <p:nvSpPr>
          <p:cNvPr id="15" name="Rettangolo 14">
            <a:extLst>
              <a:ext uri="{FF2B5EF4-FFF2-40B4-BE49-F238E27FC236}">
                <a16:creationId xmlns:a16="http://schemas.microsoft.com/office/drawing/2014/main" id="{DDBD8FD0-1646-47EE-BAE5-F76E7B9FE467}"/>
              </a:ext>
            </a:extLst>
          </p:cNvPr>
          <p:cNvSpPr/>
          <p:nvPr userDrawn="1"/>
        </p:nvSpPr>
        <p:spPr>
          <a:xfrm>
            <a:off x="2058193" y="4852177"/>
            <a:ext cx="1744388" cy="369332"/>
          </a:xfrm>
          <a:prstGeom prst="rect">
            <a:avLst/>
          </a:prstGeom>
        </p:spPr>
        <p:txBody>
          <a:bodyPr wrap="square">
            <a:spAutoFit/>
          </a:bodyPr>
          <a:lstStyle/>
          <a:p>
            <a:pPr eaLnBrk="1" hangingPunct="1">
              <a:defRPr/>
            </a:pPr>
            <a:r>
              <a:rPr lang="it-IT">
                <a:solidFill>
                  <a:schemeClr val="bg1">
                    <a:lumMod val="50000"/>
                  </a:schemeClr>
                </a:solidFill>
                <a:latin typeface="Verdana" charset="0"/>
                <a:ea typeface="Verdana" charset="0"/>
                <a:cs typeface="Verdana" charset="0"/>
              </a:rPr>
              <a:t>@</a:t>
            </a:r>
            <a:r>
              <a:rPr lang="it-IT" err="1">
                <a:solidFill>
                  <a:schemeClr val="bg1">
                    <a:lumMod val="50000"/>
                  </a:schemeClr>
                </a:solidFill>
                <a:latin typeface="Verdana" charset="0"/>
                <a:ea typeface="Verdana" charset="0"/>
                <a:cs typeface="Verdana" charset="0"/>
              </a:rPr>
              <a:t>plants_efsa</a:t>
            </a:r>
            <a:endParaRPr lang="it-IT">
              <a:solidFill>
                <a:schemeClr val="bg1">
                  <a:lumMod val="50000"/>
                </a:schemeClr>
              </a:solidFill>
              <a:latin typeface="Verdana" charset="0"/>
              <a:ea typeface="Verdana" charset="0"/>
              <a:cs typeface="Verdana" charset="0"/>
            </a:endParaRPr>
          </a:p>
        </p:txBody>
      </p:sp>
      <p:sp>
        <p:nvSpPr>
          <p:cNvPr id="16" name="Rettangolo 15">
            <a:extLst>
              <a:ext uri="{FF2B5EF4-FFF2-40B4-BE49-F238E27FC236}">
                <a16:creationId xmlns:a16="http://schemas.microsoft.com/office/drawing/2014/main" id="{3B250E63-16C3-4C3E-A0E2-1A6FACA68BB3}"/>
              </a:ext>
            </a:extLst>
          </p:cNvPr>
          <p:cNvSpPr/>
          <p:nvPr userDrawn="1"/>
        </p:nvSpPr>
        <p:spPr>
          <a:xfrm>
            <a:off x="2058194" y="5111733"/>
            <a:ext cx="2044149" cy="369332"/>
          </a:xfrm>
          <a:prstGeom prst="rect">
            <a:avLst/>
          </a:prstGeom>
        </p:spPr>
        <p:txBody>
          <a:bodyPr wrap="square">
            <a:spAutoFit/>
          </a:bodyPr>
          <a:lstStyle/>
          <a:p>
            <a:pPr eaLnBrk="1" hangingPunct="1">
              <a:defRPr/>
            </a:pPr>
            <a:r>
              <a:rPr lang="it-IT">
                <a:solidFill>
                  <a:schemeClr val="bg1">
                    <a:lumMod val="50000"/>
                  </a:schemeClr>
                </a:solidFill>
                <a:latin typeface="Verdana" charset="0"/>
                <a:ea typeface="Verdana" charset="0"/>
                <a:cs typeface="Verdana" charset="0"/>
              </a:rPr>
              <a:t>@</a:t>
            </a:r>
            <a:r>
              <a:rPr lang="it-IT" err="1">
                <a:solidFill>
                  <a:schemeClr val="bg1">
                    <a:lumMod val="50000"/>
                  </a:schemeClr>
                </a:solidFill>
                <a:latin typeface="Verdana" charset="0"/>
                <a:ea typeface="Verdana" charset="0"/>
                <a:cs typeface="Verdana" charset="0"/>
              </a:rPr>
              <a:t>methods_efsa</a:t>
            </a:r>
            <a:endParaRPr lang="it-IT">
              <a:solidFill>
                <a:schemeClr val="bg1">
                  <a:lumMod val="50000"/>
                </a:schemeClr>
              </a:solidFill>
              <a:latin typeface="Verdana" charset="0"/>
              <a:ea typeface="Verdana" charset="0"/>
              <a:cs typeface="Verdana" charset="0"/>
            </a:endParaRPr>
          </a:p>
        </p:txBody>
      </p:sp>
      <p:sp>
        <p:nvSpPr>
          <p:cNvPr id="17" name="Ovale 16">
            <a:extLst>
              <a:ext uri="{FF2B5EF4-FFF2-40B4-BE49-F238E27FC236}">
                <a16:creationId xmlns:a16="http://schemas.microsoft.com/office/drawing/2014/main" id="{87FAE9A8-B5EA-405D-8338-3A767C24A6B0}"/>
              </a:ext>
            </a:extLst>
          </p:cNvPr>
          <p:cNvSpPr/>
          <p:nvPr userDrawn="1"/>
        </p:nvSpPr>
        <p:spPr>
          <a:xfrm>
            <a:off x="1343819" y="3179348"/>
            <a:ext cx="569913" cy="428625"/>
          </a:xfrm>
          <a:prstGeom prst="ellipse">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it-IT">
              <a:solidFill>
                <a:srgbClr val="171796"/>
              </a:solidFill>
              <a:cs typeface="Arial" pitchFamily="34" charset="0"/>
            </a:endParaRPr>
          </a:p>
        </p:txBody>
      </p:sp>
      <p:sp>
        <p:nvSpPr>
          <p:cNvPr id="18" name="Rettangolo 18">
            <a:extLst>
              <a:ext uri="{FF2B5EF4-FFF2-40B4-BE49-F238E27FC236}">
                <a16:creationId xmlns:a16="http://schemas.microsoft.com/office/drawing/2014/main" id="{9E5990F3-8140-4305-91EE-7C16B87EDA5C}"/>
              </a:ext>
            </a:extLst>
          </p:cNvPr>
          <p:cNvSpPr/>
          <p:nvPr userDrawn="1"/>
        </p:nvSpPr>
        <p:spPr>
          <a:xfrm>
            <a:off x="2058194" y="2319717"/>
            <a:ext cx="5286375" cy="369332"/>
          </a:xfrm>
          <a:prstGeom prst="rect">
            <a:avLst/>
          </a:prstGeom>
        </p:spPr>
        <p:txBody>
          <a:bodyPr wrap="square">
            <a:spAutoFit/>
          </a:bodyPr>
          <a:lstStyle/>
          <a:p>
            <a:pPr eaLnBrk="1" hangingPunct="1">
              <a:defRPr/>
            </a:pPr>
            <a:r>
              <a:rPr lang="it-IT" err="1">
                <a:solidFill>
                  <a:schemeClr val="tx1">
                    <a:lumMod val="50000"/>
                    <a:lumOff val="50000"/>
                  </a:schemeClr>
                </a:solidFill>
                <a:latin typeface="Verdana" charset="0"/>
                <a:ea typeface="Verdana" charset="0"/>
                <a:cs typeface="Verdana" charset="0"/>
              </a:rPr>
              <a:t>www.efsa.europa.eu</a:t>
            </a:r>
            <a:r>
              <a:rPr lang="it-IT">
                <a:solidFill>
                  <a:schemeClr val="tx1">
                    <a:lumMod val="50000"/>
                    <a:lumOff val="50000"/>
                  </a:schemeClr>
                </a:solidFill>
                <a:latin typeface="Verdana" charset="0"/>
                <a:ea typeface="Verdana" charset="0"/>
                <a:cs typeface="Verdana" charset="0"/>
              </a:rPr>
              <a:t>/en/news/</a:t>
            </a:r>
            <a:r>
              <a:rPr lang="it-IT" err="1">
                <a:solidFill>
                  <a:schemeClr val="tx1">
                    <a:lumMod val="50000"/>
                    <a:lumOff val="50000"/>
                  </a:schemeClr>
                </a:solidFill>
                <a:latin typeface="Verdana" charset="0"/>
                <a:ea typeface="Verdana" charset="0"/>
                <a:cs typeface="Verdana" charset="0"/>
              </a:rPr>
              <a:t>newsletters</a:t>
            </a:r>
            <a:endParaRPr lang="it-IT">
              <a:solidFill>
                <a:schemeClr val="tx1">
                  <a:lumMod val="50000"/>
                  <a:lumOff val="50000"/>
                </a:schemeClr>
              </a:solidFill>
              <a:latin typeface="Verdana" charset="0"/>
              <a:ea typeface="Verdana" charset="0"/>
              <a:cs typeface="Verdana" charset="0"/>
            </a:endParaRPr>
          </a:p>
        </p:txBody>
      </p:sp>
      <p:pic>
        <p:nvPicPr>
          <p:cNvPr id="19" name="Immagine 11">
            <a:extLst>
              <a:ext uri="{FF2B5EF4-FFF2-40B4-BE49-F238E27FC236}">
                <a16:creationId xmlns:a16="http://schemas.microsoft.com/office/drawing/2014/main" id="{E822E6D4-D2F8-4624-A420-2AECAE0D1BB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43819" y="1951259"/>
            <a:ext cx="457630" cy="788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magine 12">
            <a:extLst>
              <a:ext uri="{FF2B5EF4-FFF2-40B4-BE49-F238E27FC236}">
                <a16:creationId xmlns:a16="http://schemas.microsoft.com/office/drawing/2014/main" id="{1137B77B-C65B-41A0-A7F2-A50D27D13A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6802" y="3330557"/>
            <a:ext cx="886930" cy="86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magine 13">
            <a:extLst>
              <a:ext uri="{FF2B5EF4-FFF2-40B4-BE49-F238E27FC236}">
                <a16:creationId xmlns:a16="http://schemas.microsoft.com/office/drawing/2014/main" id="{771DF03B-D8D6-4408-BD22-4D53FFED29F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85319" y="4291580"/>
            <a:ext cx="1255214" cy="112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21">
            <a:extLst>
              <a:ext uri="{FF2B5EF4-FFF2-40B4-BE49-F238E27FC236}">
                <a16:creationId xmlns:a16="http://schemas.microsoft.com/office/drawing/2014/main" id="{DA461FA7-A7EB-41F9-90D4-C996D8D3183A}"/>
              </a:ext>
            </a:extLst>
          </p:cNvPr>
          <p:cNvSpPr/>
          <p:nvPr userDrawn="1"/>
        </p:nvSpPr>
        <p:spPr>
          <a:xfrm>
            <a:off x="1419632" y="3387397"/>
            <a:ext cx="430811" cy="4308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7803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6" name="Untertitel 7">
            <a:extLst>
              <a:ext uri="{FF2B5EF4-FFF2-40B4-BE49-F238E27FC236}">
                <a16:creationId xmlns:a16="http://schemas.microsoft.com/office/drawing/2014/main" id="{45B3B6F8-C005-8A41-A0CF-DEB8A5C55F47}"/>
              </a:ext>
            </a:extLst>
          </p:cNvPr>
          <p:cNvSpPr txBox="1">
            <a:spLocks/>
          </p:cNvSpPr>
          <p:nvPr userDrawn="1"/>
        </p:nvSpPr>
        <p:spPr>
          <a:xfrm>
            <a:off x="7134750" y="233476"/>
            <a:ext cx="4610100" cy="48990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de-DE" sz="1600">
              <a:solidFill>
                <a:srgbClr val="EF98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platzhalter 10">
            <a:extLst>
              <a:ext uri="{FF2B5EF4-FFF2-40B4-BE49-F238E27FC236}">
                <a16:creationId xmlns:a16="http://schemas.microsoft.com/office/drawing/2014/main" id="{1C11BAB9-CCCF-CE4F-A77B-2C746E89AF7B}"/>
              </a:ext>
            </a:extLst>
          </p:cNvPr>
          <p:cNvSpPr>
            <a:spLocks noGrp="1"/>
          </p:cNvSpPr>
          <p:nvPr>
            <p:ph type="body" sz="quarter" idx="10" hasCustomPrompt="1"/>
          </p:nvPr>
        </p:nvSpPr>
        <p:spPr>
          <a:xfrm>
            <a:off x="5890051" y="1797051"/>
            <a:ext cx="5872963" cy="1860232"/>
          </a:xfrm>
          <a:prstGeom prst="rect">
            <a:avLst/>
          </a:prstGeom>
          <a:ln>
            <a:noFill/>
          </a:ln>
        </p:spPr>
        <p:txBody>
          <a:bodyPr anchor="b" anchorCtr="0"/>
          <a:lstStyle>
            <a:lvl1pPr marL="0" indent="0" algn="r">
              <a:buNone/>
              <a:defRPr sz="2800" b="1">
                <a:solidFill>
                  <a:srgbClr val="86B3CD"/>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err="1"/>
              <a:t>Presentation</a:t>
            </a:r>
            <a:r>
              <a:rPr lang="de-DE"/>
              <a:t> title</a:t>
            </a:r>
          </a:p>
        </p:txBody>
      </p:sp>
      <p:sp>
        <p:nvSpPr>
          <p:cNvPr id="15" name="Textplatzhalter 14">
            <a:extLst>
              <a:ext uri="{FF2B5EF4-FFF2-40B4-BE49-F238E27FC236}">
                <a16:creationId xmlns:a16="http://schemas.microsoft.com/office/drawing/2014/main" id="{42CD0950-EEA0-294D-ADAA-937A5FC04B08}"/>
              </a:ext>
            </a:extLst>
          </p:cNvPr>
          <p:cNvSpPr>
            <a:spLocks noGrp="1"/>
          </p:cNvSpPr>
          <p:nvPr>
            <p:ph type="body" sz="quarter" idx="12" hasCustomPrompt="1"/>
          </p:nvPr>
        </p:nvSpPr>
        <p:spPr>
          <a:xfrm>
            <a:off x="6394451" y="3930650"/>
            <a:ext cx="5367867" cy="431800"/>
          </a:xfrm>
          <a:prstGeom prst="rect">
            <a:avLst/>
          </a:prstGeom>
        </p:spPr>
        <p:txBody>
          <a:bodyPr/>
          <a:lstStyle>
            <a:lvl1pPr marL="0" indent="0" algn="r">
              <a:buNone/>
              <a:defRPr sz="2000" b="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a:t>Speaker</a:t>
            </a:r>
          </a:p>
        </p:txBody>
      </p:sp>
      <p:sp>
        <p:nvSpPr>
          <p:cNvPr id="16" name="Textplatzhalter 14">
            <a:extLst>
              <a:ext uri="{FF2B5EF4-FFF2-40B4-BE49-F238E27FC236}">
                <a16:creationId xmlns:a16="http://schemas.microsoft.com/office/drawing/2014/main" id="{7A4090FD-E13F-6B4A-BAB6-DC3D1D565A3C}"/>
              </a:ext>
            </a:extLst>
          </p:cNvPr>
          <p:cNvSpPr>
            <a:spLocks noGrp="1"/>
          </p:cNvSpPr>
          <p:nvPr>
            <p:ph type="body" sz="quarter" idx="13" hasCustomPrompt="1"/>
          </p:nvPr>
        </p:nvSpPr>
        <p:spPr>
          <a:xfrm>
            <a:off x="6394451" y="4419919"/>
            <a:ext cx="5367867" cy="431800"/>
          </a:xfrm>
          <a:prstGeom prst="rect">
            <a:avLst/>
          </a:prstGeom>
        </p:spPr>
        <p:txBody>
          <a:bodyPr/>
          <a:lstStyle>
            <a:lvl1pPr marL="0" indent="0" algn="r">
              <a:buNone/>
              <a:defRPr sz="20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a:t>Job title</a:t>
            </a:r>
          </a:p>
        </p:txBody>
      </p:sp>
      <p:sp>
        <p:nvSpPr>
          <p:cNvPr id="23" name="Textplatzhalter 22">
            <a:extLst>
              <a:ext uri="{FF2B5EF4-FFF2-40B4-BE49-F238E27FC236}">
                <a16:creationId xmlns:a16="http://schemas.microsoft.com/office/drawing/2014/main" id="{7E45B352-6879-A14F-9A44-5302D8654B5B}"/>
              </a:ext>
            </a:extLst>
          </p:cNvPr>
          <p:cNvSpPr>
            <a:spLocks noGrp="1"/>
          </p:cNvSpPr>
          <p:nvPr>
            <p:ph type="body" sz="quarter" idx="14" hasCustomPrompt="1"/>
          </p:nvPr>
        </p:nvSpPr>
        <p:spPr>
          <a:xfrm>
            <a:off x="6172200" y="251024"/>
            <a:ext cx="5590117" cy="439875"/>
          </a:xfrm>
          <a:prstGeom prst="rect">
            <a:avLst/>
          </a:prstGeom>
        </p:spPr>
        <p:txBody>
          <a:bodyPr/>
          <a:lstStyle>
            <a:lvl1pPr marL="0" indent="0" algn="r">
              <a:buNone/>
              <a:defRPr sz="1600">
                <a:solidFill>
                  <a:srgbClr val="EF9800"/>
                </a:solidFill>
                <a:latin typeface="Verdana" panose="020B0604030504040204" pitchFamily="34" charset="0"/>
                <a:ea typeface="Verdana" panose="020B0604030504040204" pitchFamily="34" charset="0"/>
                <a:cs typeface="Verdana" panose="020B0604030504040204" pitchFamily="34" charset="0"/>
              </a:defRPr>
            </a:lvl1pPr>
          </a:lstStyle>
          <a:p>
            <a:pPr lvl="0"/>
            <a:r>
              <a:rPr lang="de-DE"/>
              <a:t>Date</a:t>
            </a:r>
          </a:p>
        </p:txBody>
      </p:sp>
    </p:spTree>
    <p:extLst>
      <p:ext uri="{BB962C8B-B14F-4D97-AF65-F5344CB8AC3E}">
        <p14:creationId xmlns:p14="http://schemas.microsoft.com/office/powerpoint/2010/main" val="4164725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A33C2CA4-1C62-AC42-A2D7-6DC60DFA33C4}"/>
              </a:ext>
            </a:extLst>
          </p:cNvPr>
          <p:cNvSpPr>
            <a:spLocks noGrp="1" noChangeAspect="1"/>
          </p:cNvSpPr>
          <p:nvPr>
            <p:ph type="pic" idx="1" hasCustomPrompt="1"/>
          </p:nvPr>
        </p:nvSpPr>
        <p:spPr>
          <a:xfrm>
            <a:off x="4646400" y="0"/>
            <a:ext cx="754560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 </a:t>
            </a:r>
          </a:p>
        </p:txBody>
      </p:sp>
      <p:sp>
        <p:nvSpPr>
          <p:cNvPr id="4" name="Textplatzhalter 3">
            <a:extLst>
              <a:ext uri="{FF2B5EF4-FFF2-40B4-BE49-F238E27FC236}">
                <a16:creationId xmlns:a16="http://schemas.microsoft.com/office/drawing/2014/main" id="{4A2A5DCE-E623-9C4B-9EF6-5486136BBD68}"/>
              </a:ext>
            </a:extLst>
          </p:cNvPr>
          <p:cNvSpPr>
            <a:spLocks noGrp="1"/>
          </p:cNvSpPr>
          <p:nvPr>
            <p:ph type="body" sz="half" idx="2" hasCustomPrompt="1"/>
          </p:nvPr>
        </p:nvSpPr>
        <p:spPr>
          <a:xfrm>
            <a:off x="417918" y="4471200"/>
            <a:ext cx="3932767" cy="1462588"/>
          </a:xfrm>
          <a:prstGeom prst="rect">
            <a:avLst/>
          </a:prstGeom>
        </p:spPr>
        <p:txBody>
          <a:bodyPr/>
          <a:lstStyle>
            <a:lvl1pPr marL="0" indent="0" algn="r">
              <a:buNone/>
              <a:defRPr sz="3200" b="1">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err="1"/>
              <a:t>Divider</a:t>
            </a:r>
            <a:endParaRPr lang="de-DE"/>
          </a:p>
        </p:txBody>
      </p:sp>
    </p:spTree>
    <p:extLst>
      <p:ext uri="{BB962C8B-B14F-4D97-AF65-F5344CB8AC3E}">
        <p14:creationId xmlns:p14="http://schemas.microsoft.com/office/powerpoint/2010/main" val="13777589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9D72D6C-8954-A04B-9DA5-52212D7C75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99969822"/>
      </p:ext>
    </p:extLst>
  </p:cSld>
  <p:clrMap bg1="lt1" tx1="dk1" bg2="lt2" tx2="dk2" accent1="accent1" accent2="accent2" accent3="accent3" accent4="accent4" accent5="accent5" accent6="accent6" hlink="hlink" folHlink="folHlink"/>
  <p:sldLayoutIdLst>
    <p:sldLayoutId id="214748375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E7A19C0C-975C-4347-98DC-F47590FC5C0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95762028"/>
      </p:ext>
    </p:extLst>
  </p:cSld>
  <p:clrMap bg1="lt1" tx1="dk1" bg2="lt2" tx2="dk2" accent1="accent1" accent2="accent2" accent3="accent3" accent4="accent4" accent5="accent5" accent6="accent6" hlink="hlink" folHlink="folHlink"/>
  <p:sldLayoutIdLst>
    <p:sldLayoutId id="2147483687" r:id="rId1"/>
    <p:sldLayoutId id="2147483689" r:id="rId2"/>
    <p:sldLayoutId id="2147483690" r:id="rId3"/>
    <p:sldLayoutId id="2147483693" r:id="rId4"/>
    <p:sldLayoutId id="2147483694" r:id="rId5"/>
    <p:sldLayoutId id="2147483752" r:id="rId6"/>
    <p:sldLayoutId id="2147483760" r:id="rId7"/>
  </p:sldLayoutIdLst>
  <p:hf hdr="0" ftr="0" dt="0"/>
  <p:txStyles>
    <p:titleStyle>
      <a:lvl1pPr algn="l" defTabSz="914400" rtl="0" eaLnBrk="1" latinLnBrk="0" hangingPunct="1">
        <a:lnSpc>
          <a:spcPct val="90000"/>
        </a:lnSpc>
        <a:spcBef>
          <a:spcPct val="0"/>
        </a:spcBef>
        <a:buNone/>
        <a:defRPr sz="3200" b="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08119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E7A19C0C-975C-4347-98DC-F47590FC5C0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1347263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Lst>
  <p:hf hdr="0" ftr="0" dt="0"/>
  <p:txStyles>
    <p:titleStyle>
      <a:lvl1pPr algn="l" defTabSz="914400" rtl="0" eaLnBrk="1" latinLnBrk="0" hangingPunct="1">
        <a:lnSpc>
          <a:spcPct val="90000"/>
        </a:lnSpc>
        <a:spcBef>
          <a:spcPct val="0"/>
        </a:spcBef>
        <a:buNone/>
        <a:defRPr sz="3200" b="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mailto:SANTE-G1-PLANT-HEALTH@ec.europa.eu" TargetMode="Externa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ur-lex.europa.eu/legal-content/EN/TXT/PDF/?uri=CELEX:32018R2019&amp;from=EN" TargetMode="External"/><Relationship Id="rId7" Type="http://schemas.openxmlformats.org/officeDocument/2006/relationships/hyperlink" Target="https://iris.unito.it/retrieve/handle/2318/1705234/515591/Bragard_et_al-2019_Thrips%20palmi_EFSA_Journal.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eur-lex.europa.eu/legal-content/EN/TXT/PDF/?uri=CELEX:32016R2031&amp;from=EN" TargetMode="External"/><Relationship Id="rId5" Type="http://schemas.openxmlformats.org/officeDocument/2006/relationships/hyperlink" Target="https://efsa.onlinelibrary.wiley.com/doi/epdf/10.2903/j.efsa.2019.5668" TargetMode="External"/><Relationship Id="rId4" Type="http://schemas.openxmlformats.org/officeDocument/2006/relationships/hyperlink" Target="https://www.phytoweb.it/files/High-risk_plants_demands_for_import_EFSA_Supporting_Publications.pdf"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efsa.europa.eu/en/supporting/pub/en-1492" TargetMode="External"/><Relationship Id="rId4" Type="http://schemas.openxmlformats.org/officeDocument/2006/relationships/hyperlink" Target="http://spsims.wto.org/en/ModificationNotifications/View/147666?FromAllNotifications=Tru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F7891BEA-74B7-41C4-BF83-C8494F3BB094}"/>
              </a:ext>
            </a:extLst>
          </p:cNvPr>
          <p:cNvSpPr>
            <a:spLocks noGrp="1"/>
          </p:cNvSpPr>
          <p:nvPr>
            <p:ph type="body" sz="quarter" idx="10"/>
          </p:nvPr>
        </p:nvSpPr>
        <p:spPr>
          <a:xfrm>
            <a:off x="5114441" y="2038351"/>
            <a:ext cx="6648573" cy="1860232"/>
          </a:xfrm>
        </p:spPr>
        <p:txBody>
          <a:bodyPr/>
          <a:lstStyle/>
          <a:p>
            <a:pPr>
              <a:lnSpc>
                <a:spcPct val="110000"/>
              </a:lnSpc>
            </a:pPr>
            <a:r>
              <a:rPr lang="en-US" sz="3200"/>
              <a:t>Dossier preparation for fruits of </a:t>
            </a:r>
            <a:r>
              <a:rPr lang="en-US" sz="3200" i="1"/>
              <a:t>Momordica</a:t>
            </a:r>
            <a:r>
              <a:rPr lang="en-US" sz="3200"/>
              <a:t> coming from countries where </a:t>
            </a:r>
            <a:r>
              <a:rPr lang="en-US" sz="3200" i="1" err="1"/>
              <a:t>Thrips</a:t>
            </a:r>
            <a:r>
              <a:rPr lang="en-US" sz="3200" i="1"/>
              <a:t> </a:t>
            </a:r>
            <a:r>
              <a:rPr lang="en-US" sz="3200" i="1" err="1"/>
              <a:t>palmi</a:t>
            </a:r>
            <a:r>
              <a:rPr lang="en-US" sz="3200" i="1"/>
              <a:t> </a:t>
            </a:r>
            <a:r>
              <a:rPr lang="en-US" sz="3200"/>
              <a:t>occurs </a:t>
            </a:r>
            <a:endParaRPr lang="en-GB" sz="3200"/>
          </a:p>
        </p:txBody>
      </p:sp>
      <p:sp>
        <p:nvSpPr>
          <p:cNvPr id="3" name="Text Placeholder 2">
            <a:extLst>
              <a:ext uri="{FF2B5EF4-FFF2-40B4-BE49-F238E27FC236}">
                <a16:creationId xmlns:a16="http://schemas.microsoft.com/office/drawing/2014/main" id="{F77DFB83-FBAE-4FD1-8B76-37CAA06D4867}"/>
              </a:ext>
            </a:extLst>
          </p:cNvPr>
          <p:cNvSpPr>
            <a:spLocks noGrp="1"/>
          </p:cNvSpPr>
          <p:nvPr>
            <p:ph type="body" sz="quarter" idx="14"/>
          </p:nvPr>
        </p:nvSpPr>
        <p:spPr/>
        <p:txBody>
          <a:bodyPr/>
          <a:lstStyle/>
          <a:p>
            <a:r>
              <a:rPr lang="en-GB"/>
              <a:t>17</a:t>
            </a:r>
            <a:r>
              <a:rPr lang="en-GB" baseline="30000"/>
              <a:t>th</a:t>
            </a:r>
            <a:r>
              <a:rPr lang="en-GB"/>
              <a:t> October 2019 </a:t>
            </a:r>
          </a:p>
        </p:txBody>
      </p:sp>
      <p:sp>
        <p:nvSpPr>
          <p:cNvPr id="16" name="Text Placeholder 4">
            <a:extLst>
              <a:ext uri="{FF2B5EF4-FFF2-40B4-BE49-F238E27FC236}">
                <a16:creationId xmlns:a16="http://schemas.microsoft.com/office/drawing/2014/main" id="{09B1AA02-E264-4024-8539-33A2F72DFA3F}"/>
              </a:ext>
            </a:extLst>
          </p:cNvPr>
          <p:cNvSpPr txBox="1">
            <a:spLocks/>
          </p:cNvSpPr>
          <p:nvPr/>
        </p:nvSpPr>
        <p:spPr>
          <a:xfrm>
            <a:off x="7736417" y="4094279"/>
            <a:ext cx="4025900" cy="323850"/>
          </a:xfrm>
          <a:prstGeom prst="rect">
            <a:avLst/>
          </a:prstGeom>
        </p:spPr>
        <p:txBody>
          <a:bodyPr anchor="t"/>
          <a:lstStyle>
            <a:lvl1pPr marL="0" indent="0" algn="r" defTabSz="914400" rtl="0" eaLnBrk="1" latinLnBrk="0" hangingPunct="1">
              <a:lnSpc>
                <a:spcPct val="90000"/>
              </a:lnSpc>
              <a:spcBef>
                <a:spcPts val="1000"/>
              </a:spcBef>
              <a:buFont typeface="Arial" panose="020B0604020202020204" pitchFamily="34" charset="0"/>
              <a:buNone/>
              <a:defRPr sz="2000" b="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Verdana"/>
                <a:ea typeface="Verdana"/>
                <a:cs typeface="Verdana"/>
              </a:rPr>
              <a:t>Webinar</a:t>
            </a:r>
            <a:endParaRPr lang="en-US"/>
          </a:p>
        </p:txBody>
      </p:sp>
    </p:spTree>
    <p:extLst>
      <p:ext uri="{BB962C8B-B14F-4D97-AF65-F5344CB8AC3E}">
        <p14:creationId xmlns:p14="http://schemas.microsoft.com/office/powerpoint/2010/main" val="3233050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59939DD3-5EAD-4830-A53B-A66DC3E2844A}"/>
              </a:ext>
            </a:extLst>
          </p:cNvPr>
          <p:cNvSpPr>
            <a:spLocks noGrp="1"/>
          </p:cNvSpPr>
          <p:nvPr>
            <p:ph type="title"/>
          </p:nvPr>
        </p:nvSpPr>
        <p:spPr>
          <a:xfrm>
            <a:off x="168100" y="64800"/>
            <a:ext cx="10240200" cy="894050"/>
          </a:xfrm>
        </p:spPr>
        <p:txBody>
          <a:bodyPr/>
          <a:lstStyle/>
          <a:p>
            <a:r>
              <a:rPr lang="en-US"/>
              <a:t>b. Risk mitigation measures for </a:t>
            </a:r>
            <a:r>
              <a:rPr lang="en-US" i="1" err="1"/>
              <a:t>Thrips</a:t>
            </a:r>
            <a:r>
              <a:rPr lang="en-US" i="1"/>
              <a:t> </a:t>
            </a:r>
            <a:r>
              <a:rPr lang="en-US" i="1" err="1"/>
              <a:t>palmi</a:t>
            </a:r>
            <a:endParaRPr lang="en-GB"/>
          </a:p>
        </p:txBody>
      </p:sp>
      <p:sp>
        <p:nvSpPr>
          <p:cNvPr id="8" name="Content Placeholder 5">
            <a:extLst>
              <a:ext uri="{FF2B5EF4-FFF2-40B4-BE49-F238E27FC236}">
                <a16:creationId xmlns:a16="http://schemas.microsoft.com/office/drawing/2014/main" id="{16CAF14E-F699-49BD-B4EA-0FE1FE0846B5}"/>
              </a:ext>
            </a:extLst>
          </p:cNvPr>
          <p:cNvSpPr txBox="1">
            <a:spLocks/>
          </p:cNvSpPr>
          <p:nvPr/>
        </p:nvSpPr>
        <p:spPr>
          <a:xfrm>
            <a:off x="696191" y="1258494"/>
            <a:ext cx="10799618" cy="4149932"/>
          </a:xfrm>
          <a:prstGeom prst="rect">
            <a:avLst/>
          </a:prstGeom>
        </p:spPr>
        <p:txBody>
          <a:bodyPr/>
          <a:lstStyle>
            <a:lvl1pPr marL="228600" indent="-228600" algn="l" defTabSz="914400" rtl="0" eaLnBrk="1" latinLnBrk="0" hangingPunct="1">
              <a:lnSpc>
                <a:spcPct val="90000"/>
              </a:lnSpc>
              <a:spcBef>
                <a:spcPts val="1000"/>
              </a:spcBef>
              <a:buClr>
                <a:schemeClr val="accent5"/>
              </a:buClr>
              <a:buFont typeface="Wingdings" panose="05000000000000000000" pitchFamily="2" charset="2"/>
              <a:buChar char="§"/>
              <a:defRPr sz="28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Clr>
                <a:schemeClr val="accent5"/>
              </a:buClr>
              <a:buFont typeface="Wingdings" panose="05000000000000000000" pitchFamily="2" charset="2"/>
              <a:buChar char="§"/>
              <a:defRPr sz="24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Clr>
                <a:schemeClr val="accent5"/>
              </a:buClr>
              <a:buFont typeface="Wingdings" panose="05000000000000000000" pitchFamily="2" charset="2"/>
              <a:buChar char="§"/>
              <a:defRPr sz="20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Clr>
                <a:schemeClr val="accent5"/>
              </a:buClr>
              <a:buFont typeface="Wingdings" panose="05000000000000000000" pitchFamily="2" charset="2"/>
              <a:buChar char="§"/>
              <a:defRPr sz="18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Clr>
                <a:schemeClr val="accent5"/>
              </a:buClr>
              <a:buFont typeface="Wingdings" panose="05000000000000000000" pitchFamily="2" charset="2"/>
              <a:buChar char="§"/>
              <a:defRPr sz="18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dirty="0"/>
              <a:t>e.g. </a:t>
            </a:r>
          </a:p>
          <a:p>
            <a:r>
              <a:rPr lang="en-US" sz="2200" dirty="0"/>
              <a:t>Describe risk mitigation measures of the commodity and their effectiveness, supported by evidence following Appendix E of the TR (EFSA, 2018).</a:t>
            </a:r>
          </a:p>
          <a:p>
            <a:r>
              <a:rPr lang="en-US" sz="2200" dirty="0"/>
              <a:t>Indicate phytosanitary regulations and inspection systems related to </a:t>
            </a:r>
            <a:r>
              <a:rPr lang="en-US" sz="2200" i="1" dirty="0"/>
              <a:t>Momordica </a:t>
            </a:r>
            <a:r>
              <a:rPr lang="en-US" sz="2200" dirty="0"/>
              <a:t>L. and associated to </a:t>
            </a:r>
            <a:r>
              <a:rPr lang="en-US" sz="2200" i="1" dirty="0" err="1"/>
              <a:t>Thrips</a:t>
            </a:r>
            <a:r>
              <a:rPr lang="en-US" sz="2200" i="1" dirty="0"/>
              <a:t> </a:t>
            </a:r>
            <a:r>
              <a:rPr lang="en-US" sz="2200" i="1" dirty="0" err="1"/>
              <a:t>palmi</a:t>
            </a:r>
            <a:r>
              <a:rPr lang="en-US" sz="2200" i="1" dirty="0"/>
              <a:t> </a:t>
            </a:r>
            <a:r>
              <a:rPr lang="en-US" sz="2200" dirty="0"/>
              <a:t>in the country. </a:t>
            </a:r>
          </a:p>
          <a:p>
            <a:r>
              <a:rPr lang="en-US" sz="2200" dirty="0"/>
              <a:t>Describe surveillance and monitoring systems of </a:t>
            </a:r>
            <a:r>
              <a:rPr lang="en-US" sz="2200" i="1" dirty="0"/>
              <a:t>T. </a:t>
            </a:r>
            <a:r>
              <a:rPr lang="en-US" sz="2200" i="1" dirty="0" err="1"/>
              <a:t>palmi</a:t>
            </a:r>
            <a:r>
              <a:rPr lang="en-US" sz="2200" dirty="0"/>
              <a:t>.</a:t>
            </a:r>
          </a:p>
          <a:p>
            <a:pPr marL="0" indent="0">
              <a:buNone/>
            </a:pPr>
            <a:endParaRPr lang="en-GB" sz="1800" i="1" dirty="0"/>
          </a:p>
        </p:txBody>
      </p:sp>
      <p:pic>
        <p:nvPicPr>
          <p:cNvPr id="9" name="Graphic 8" descr="Bug under magnifying glass">
            <a:extLst>
              <a:ext uri="{FF2B5EF4-FFF2-40B4-BE49-F238E27FC236}">
                <a16:creationId xmlns:a16="http://schemas.microsoft.com/office/drawing/2014/main" id="{58B0F252-F28B-4070-9143-59ACC322A431}"/>
              </a:ext>
            </a:extLst>
          </p:cNvPr>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8991" y="5005418"/>
            <a:ext cx="914400" cy="914400"/>
          </a:xfrm>
          <a:prstGeom prst="rect">
            <a:avLst/>
          </a:prstGeom>
        </p:spPr>
      </p:pic>
      <p:sp>
        <p:nvSpPr>
          <p:cNvPr id="15" name="Rectangle 4">
            <a:extLst>
              <a:ext uri="{FF2B5EF4-FFF2-40B4-BE49-F238E27FC236}">
                <a16:creationId xmlns:a16="http://schemas.microsoft.com/office/drawing/2014/main" id="{5E292448-A83D-449B-920D-8914202AD61C}"/>
              </a:ext>
            </a:extLst>
          </p:cNvPr>
          <p:cNvSpPr>
            <a:spLocks noChangeArrowheads="1"/>
          </p:cNvSpPr>
          <p:nvPr/>
        </p:nvSpPr>
        <p:spPr bwMode="auto">
          <a:xfrm>
            <a:off x="3105398" y="517219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1" name="Picture 20">
            <a:extLst>
              <a:ext uri="{FF2B5EF4-FFF2-40B4-BE49-F238E27FC236}">
                <a16:creationId xmlns:a16="http://schemas.microsoft.com/office/drawing/2014/main" id="{156B3AFF-ED56-4F38-89E4-359659E28013}"/>
              </a:ext>
            </a:extLst>
          </p:cNvPr>
          <p:cNvPicPr>
            <a:picLocks noChangeAspect="1"/>
          </p:cNvPicPr>
          <p:nvPr/>
        </p:nvPicPr>
        <p:blipFill>
          <a:blip r:embed="rId5"/>
          <a:stretch>
            <a:fillRect/>
          </a:stretch>
        </p:blipFill>
        <p:spPr>
          <a:xfrm>
            <a:off x="1447800" y="4043485"/>
            <a:ext cx="9296400" cy="2257425"/>
          </a:xfrm>
          <a:prstGeom prst="rect">
            <a:avLst/>
          </a:prstGeom>
        </p:spPr>
      </p:pic>
      <p:sp>
        <p:nvSpPr>
          <p:cNvPr id="10" name="TextBox 9">
            <a:extLst>
              <a:ext uri="{FF2B5EF4-FFF2-40B4-BE49-F238E27FC236}">
                <a16:creationId xmlns:a16="http://schemas.microsoft.com/office/drawing/2014/main" id="{1D7442D9-2510-49D4-AA11-26A21929F217}"/>
              </a:ext>
            </a:extLst>
          </p:cNvPr>
          <p:cNvSpPr txBox="1"/>
          <p:nvPr/>
        </p:nvSpPr>
        <p:spPr>
          <a:xfrm>
            <a:off x="11637818" y="6272148"/>
            <a:ext cx="412292" cy="307777"/>
          </a:xfrm>
          <a:prstGeom prst="rect">
            <a:avLst/>
          </a:prstGeom>
          <a:noFill/>
        </p:spPr>
        <p:txBody>
          <a:bodyPr wrap="none" rtlCol="0">
            <a:spAutoFit/>
          </a:bodyPr>
          <a:lstStyle/>
          <a:p>
            <a:r>
              <a:rPr lang="en-GB" sz="1400" dirty="0">
                <a:solidFill>
                  <a:schemeClr val="tx1">
                    <a:lumMod val="50000"/>
                    <a:lumOff val="50000"/>
                  </a:schemeClr>
                </a:solidFill>
                <a:latin typeface="Verdana"/>
                <a:ea typeface="Verdana"/>
              </a:rPr>
              <a:t>10</a:t>
            </a:r>
            <a:endParaRPr lang="en-GB" sz="2000" dirty="0">
              <a:solidFill>
                <a:schemeClr val="tx1">
                  <a:lumMod val="50000"/>
                  <a:lumOff val="50000"/>
                </a:schemeClr>
              </a:solidFill>
              <a:latin typeface="Verdana"/>
              <a:ea typeface="Verdana"/>
            </a:endParaRPr>
          </a:p>
        </p:txBody>
      </p:sp>
    </p:spTree>
    <p:extLst>
      <p:ext uri="{BB962C8B-B14F-4D97-AF65-F5344CB8AC3E}">
        <p14:creationId xmlns:p14="http://schemas.microsoft.com/office/powerpoint/2010/main" val="1059168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DBF17F5-8B01-4CF1-9E5D-1A2AB60D7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8643" y="2080112"/>
            <a:ext cx="5227785" cy="3624598"/>
          </a:xfrm>
          <a:prstGeom prst="rect">
            <a:avLst/>
          </a:prstGeom>
        </p:spPr>
      </p:pic>
      <p:sp>
        <p:nvSpPr>
          <p:cNvPr id="3" name="Tijdelijke aanduiding voor tekst 2">
            <a:extLst>
              <a:ext uri="{FF2B5EF4-FFF2-40B4-BE49-F238E27FC236}">
                <a16:creationId xmlns:a16="http://schemas.microsoft.com/office/drawing/2014/main" id="{D5A40575-F644-4F9C-BFF6-38A2E4F40982}"/>
              </a:ext>
            </a:extLst>
          </p:cNvPr>
          <p:cNvSpPr>
            <a:spLocks noGrp="1"/>
          </p:cNvSpPr>
          <p:nvPr>
            <p:ph idx="1"/>
          </p:nvPr>
        </p:nvSpPr>
        <p:spPr>
          <a:xfrm>
            <a:off x="662576" y="1339270"/>
            <a:ext cx="6613700" cy="4767263"/>
          </a:xfrm>
          <a:ln w="19050">
            <a:noFill/>
          </a:ln>
        </p:spPr>
        <p:txBody>
          <a:bodyPr anchor="t"/>
          <a:lstStyle/>
          <a:p>
            <a:pPr marL="0" indent="0">
              <a:lnSpc>
                <a:spcPct val="150000"/>
              </a:lnSpc>
              <a:buNone/>
            </a:pPr>
            <a:r>
              <a:rPr lang="nl-NL">
                <a:latin typeface="Verdana"/>
                <a:ea typeface="Verdana"/>
                <a:cs typeface="Verdana"/>
              </a:rPr>
              <a:t>For insecticide treatment provide:</a:t>
            </a:r>
          </a:p>
          <a:p>
            <a:pPr lvl="1">
              <a:lnSpc>
                <a:spcPct val="110000"/>
              </a:lnSpc>
              <a:buFont typeface="Wingdings" panose="05000000000000000000" pitchFamily="2" charset="2"/>
              <a:buChar char="ü"/>
            </a:pPr>
            <a:r>
              <a:rPr lang="nl-NL" sz="2667">
                <a:latin typeface="Verdana"/>
                <a:ea typeface="Verdana"/>
                <a:cs typeface="Verdana"/>
              </a:rPr>
              <a:t>estimation and evidence of </a:t>
            </a:r>
            <a:r>
              <a:rPr lang="nl-NL" sz="2667" b="1">
                <a:latin typeface="Verdana"/>
                <a:ea typeface="Verdana"/>
                <a:cs typeface="Verdana"/>
              </a:rPr>
              <a:t>efficacy</a:t>
            </a:r>
            <a:r>
              <a:rPr lang="nl-NL" sz="2667">
                <a:latin typeface="Verdana"/>
                <a:ea typeface="Verdana"/>
                <a:cs typeface="Verdana"/>
              </a:rPr>
              <a:t> against </a:t>
            </a:r>
            <a:r>
              <a:rPr lang="nl-NL" sz="2667" i="1">
                <a:latin typeface="Verdana"/>
                <a:ea typeface="Verdana"/>
                <a:cs typeface="Verdana"/>
              </a:rPr>
              <a:t>Thrips palmi</a:t>
            </a:r>
            <a:r>
              <a:rPr lang="nl-NL" sz="2667">
                <a:latin typeface="Verdana"/>
                <a:ea typeface="Verdana"/>
                <a:cs typeface="Verdana"/>
              </a:rPr>
              <a:t>;</a:t>
            </a:r>
            <a:endParaRPr lang="nl-NL" sz="2667"/>
          </a:p>
          <a:p>
            <a:pPr lvl="1">
              <a:lnSpc>
                <a:spcPct val="110000"/>
              </a:lnSpc>
              <a:buFont typeface="Wingdings" panose="05000000000000000000" pitchFamily="2" charset="2"/>
              <a:buChar char="ü"/>
            </a:pPr>
            <a:r>
              <a:rPr lang="nl-NL" sz="2667">
                <a:latin typeface="Verdana"/>
                <a:ea typeface="Verdana"/>
                <a:cs typeface="Verdana"/>
              </a:rPr>
              <a:t>information on officially approved label;</a:t>
            </a:r>
          </a:p>
          <a:p>
            <a:pPr lvl="1">
              <a:lnSpc>
                <a:spcPct val="110000"/>
              </a:lnSpc>
              <a:buFont typeface="Wingdings" panose="05000000000000000000" pitchFamily="2" charset="2"/>
              <a:buChar char="ü"/>
            </a:pPr>
            <a:r>
              <a:rPr lang="nl-NL" sz="2667">
                <a:latin typeface="Verdana"/>
                <a:ea typeface="Verdana"/>
                <a:cs typeface="Verdana"/>
              </a:rPr>
              <a:t>active ingredients;</a:t>
            </a:r>
          </a:p>
          <a:p>
            <a:pPr lvl="1">
              <a:lnSpc>
                <a:spcPct val="110000"/>
              </a:lnSpc>
              <a:buFont typeface="Wingdings" panose="05000000000000000000" pitchFamily="2" charset="2"/>
              <a:buChar char="ü"/>
            </a:pPr>
            <a:r>
              <a:rPr lang="nl-NL" sz="2667">
                <a:latin typeface="Verdana"/>
                <a:ea typeface="Verdana"/>
                <a:cs typeface="Verdana"/>
              </a:rPr>
              <a:t>application type;</a:t>
            </a:r>
          </a:p>
          <a:p>
            <a:pPr lvl="1">
              <a:lnSpc>
                <a:spcPct val="110000"/>
              </a:lnSpc>
              <a:buFont typeface="Wingdings" panose="05000000000000000000" pitchFamily="2" charset="2"/>
              <a:buChar char="ü"/>
            </a:pPr>
            <a:r>
              <a:rPr lang="nl-NL" sz="2667">
                <a:latin typeface="Verdana"/>
                <a:ea typeface="Verdana"/>
                <a:cs typeface="Verdana"/>
              </a:rPr>
              <a:t>application time;</a:t>
            </a:r>
          </a:p>
          <a:p>
            <a:pPr lvl="1">
              <a:lnSpc>
                <a:spcPct val="110000"/>
              </a:lnSpc>
              <a:buFont typeface="Wingdings" panose="05000000000000000000" pitchFamily="2" charset="2"/>
              <a:buChar char="ü"/>
            </a:pPr>
            <a:r>
              <a:rPr lang="nl-NL" sz="2667">
                <a:latin typeface="Verdana"/>
                <a:ea typeface="Verdana"/>
                <a:cs typeface="Verdana"/>
              </a:rPr>
              <a:t>dosage for treatment.</a:t>
            </a:r>
          </a:p>
          <a:p>
            <a:endParaRPr lang="nl-NL"/>
          </a:p>
        </p:txBody>
      </p:sp>
      <p:sp>
        <p:nvSpPr>
          <p:cNvPr id="2" name="Titel 1">
            <a:extLst>
              <a:ext uri="{FF2B5EF4-FFF2-40B4-BE49-F238E27FC236}">
                <a16:creationId xmlns:a16="http://schemas.microsoft.com/office/drawing/2014/main" id="{E43E739A-1CA6-41DB-9795-F4D663CC88D7}"/>
              </a:ext>
            </a:extLst>
          </p:cNvPr>
          <p:cNvSpPr>
            <a:spLocks noGrp="1"/>
          </p:cNvSpPr>
          <p:nvPr>
            <p:ph type="title"/>
          </p:nvPr>
        </p:nvSpPr>
        <p:spPr>
          <a:xfrm>
            <a:off x="384000" y="64800"/>
            <a:ext cx="10240200" cy="894050"/>
          </a:xfrm>
        </p:spPr>
        <p:txBody>
          <a:bodyPr/>
          <a:lstStyle/>
          <a:p>
            <a:r>
              <a:rPr lang="nl-NL">
                <a:latin typeface="Verdana"/>
                <a:ea typeface="Verdana"/>
                <a:cs typeface="Verdana"/>
              </a:rPr>
              <a:t>Technical Data on Risk mitigation measures </a:t>
            </a:r>
          </a:p>
        </p:txBody>
      </p:sp>
      <p:sp>
        <p:nvSpPr>
          <p:cNvPr id="5" name="TextBox 4">
            <a:extLst>
              <a:ext uri="{FF2B5EF4-FFF2-40B4-BE49-F238E27FC236}">
                <a16:creationId xmlns:a16="http://schemas.microsoft.com/office/drawing/2014/main" id="{783543D0-F8E4-466F-8927-2BC65211A2C4}"/>
              </a:ext>
            </a:extLst>
          </p:cNvPr>
          <p:cNvSpPr txBox="1"/>
          <p:nvPr/>
        </p:nvSpPr>
        <p:spPr>
          <a:xfrm>
            <a:off x="11637818" y="6272148"/>
            <a:ext cx="412292" cy="307777"/>
          </a:xfrm>
          <a:prstGeom prst="rect">
            <a:avLst/>
          </a:prstGeom>
          <a:noFill/>
        </p:spPr>
        <p:txBody>
          <a:bodyPr wrap="none" rtlCol="0">
            <a:spAutoFit/>
          </a:bodyPr>
          <a:lstStyle/>
          <a:p>
            <a:r>
              <a:rPr lang="en-GB" sz="1400" dirty="0">
                <a:solidFill>
                  <a:schemeClr val="tx1">
                    <a:lumMod val="50000"/>
                    <a:lumOff val="50000"/>
                  </a:schemeClr>
                </a:solidFill>
                <a:latin typeface="Verdana"/>
                <a:ea typeface="Verdana"/>
              </a:rPr>
              <a:t>11</a:t>
            </a:r>
            <a:endParaRPr lang="en-GB" sz="2000" dirty="0">
              <a:solidFill>
                <a:schemeClr val="tx1">
                  <a:lumMod val="50000"/>
                  <a:lumOff val="50000"/>
                </a:schemeClr>
              </a:solidFill>
              <a:latin typeface="Verdana"/>
              <a:ea typeface="Verdana"/>
            </a:endParaRPr>
          </a:p>
        </p:txBody>
      </p:sp>
    </p:spTree>
    <p:extLst>
      <p:ext uri="{BB962C8B-B14F-4D97-AF65-F5344CB8AC3E}">
        <p14:creationId xmlns:p14="http://schemas.microsoft.com/office/powerpoint/2010/main" val="672209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9C1676-B2E5-41A9-85D6-890BC2DC01B6}"/>
              </a:ext>
            </a:extLst>
          </p:cNvPr>
          <p:cNvSpPr>
            <a:spLocks noGrp="1"/>
          </p:cNvSpPr>
          <p:nvPr>
            <p:ph sz="half" idx="1"/>
          </p:nvPr>
        </p:nvSpPr>
        <p:spPr>
          <a:xfrm>
            <a:off x="77077" y="2426423"/>
            <a:ext cx="6710288" cy="2741750"/>
          </a:xfrm>
        </p:spPr>
        <p:txBody>
          <a:bodyPr/>
          <a:lstStyle/>
          <a:p>
            <a:pPr marL="0" indent="0" algn="ctr">
              <a:buNone/>
            </a:pPr>
            <a:r>
              <a:rPr lang="en-GB" sz="3600" dirty="0"/>
              <a:t>Please include all the information necessary to</a:t>
            </a:r>
          </a:p>
          <a:p>
            <a:pPr marL="0" indent="0" algn="ctr">
              <a:buNone/>
            </a:pPr>
            <a:r>
              <a:rPr lang="en-GB" sz="4000" b="1" u="sng" dirty="0">
                <a:solidFill>
                  <a:srgbClr val="EF9800"/>
                </a:solidFill>
              </a:rPr>
              <a:t>assess the risk</a:t>
            </a:r>
          </a:p>
          <a:p>
            <a:pPr marL="0" indent="0" algn="ctr">
              <a:buNone/>
            </a:pPr>
            <a:endParaRPr lang="en-GB" sz="4000" b="1" u="sng" dirty="0">
              <a:solidFill>
                <a:srgbClr val="EF9800"/>
              </a:solidFill>
            </a:endParaRPr>
          </a:p>
          <a:p>
            <a:pPr marL="0" indent="0" algn="ctr">
              <a:buNone/>
            </a:pPr>
            <a:endParaRPr lang="en-GB" sz="4000" b="1" u="sng" dirty="0">
              <a:solidFill>
                <a:srgbClr val="EF9800"/>
              </a:solidFill>
            </a:endParaRPr>
          </a:p>
        </p:txBody>
      </p:sp>
      <p:sp>
        <p:nvSpPr>
          <p:cNvPr id="4" name="Title 3">
            <a:extLst>
              <a:ext uri="{FF2B5EF4-FFF2-40B4-BE49-F238E27FC236}">
                <a16:creationId xmlns:a16="http://schemas.microsoft.com/office/drawing/2014/main" id="{7610226C-BA06-4545-B15E-E86F1F7F6845}"/>
              </a:ext>
            </a:extLst>
          </p:cNvPr>
          <p:cNvSpPr>
            <a:spLocks noGrp="1"/>
          </p:cNvSpPr>
          <p:nvPr>
            <p:ph type="title"/>
          </p:nvPr>
        </p:nvSpPr>
        <p:spPr/>
        <p:txBody>
          <a:bodyPr/>
          <a:lstStyle/>
          <a:p>
            <a:r>
              <a:rPr lang="en-GB"/>
              <a:t>Commodity Risk Assessment</a:t>
            </a:r>
          </a:p>
        </p:txBody>
      </p:sp>
      <p:grpSp>
        <p:nvGrpSpPr>
          <p:cNvPr id="13" name="Group 12">
            <a:extLst>
              <a:ext uri="{FF2B5EF4-FFF2-40B4-BE49-F238E27FC236}">
                <a16:creationId xmlns:a16="http://schemas.microsoft.com/office/drawing/2014/main" id="{A87B3E43-4A65-435A-9E4B-4EBE45F6A5F8}"/>
              </a:ext>
            </a:extLst>
          </p:cNvPr>
          <p:cNvGrpSpPr/>
          <p:nvPr/>
        </p:nvGrpSpPr>
        <p:grpSpPr>
          <a:xfrm>
            <a:off x="6556554" y="1689827"/>
            <a:ext cx="4720789" cy="4624446"/>
            <a:chOff x="6556554" y="1689827"/>
            <a:chExt cx="4720789" cy="4624446"/>
          </a:xfrm>
        </p:grpSpPr>
        <p:pic>
          <p:nvPicPr>
            <p:cNvPr id="2050" name="Picture 2" descr="Valutazione Del Rischio, Pratiche Burocratiche">
              <a:extLst>
                <a:ext uri="{FF2B5EF4-FFF2-40B4-BE49-F238E27FC236}">
                  <a16:creationId xmlns:a16="http://schemas.microsoft.com/office/drawing/2014/main" id="{2DEFC30E-F2A4-4717-A6EB-55334B08BA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554" y="1689827"/>
              <a:ext cx="4720789" cy="462444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07FD1055-E35F-4861-8C05-61E3AEE3A437}"/>
                </a:ext>
              </a:extLst>
            </p:cNvPr>
            <p:cNvSpPr/>
            <p:nvPr/>
          </p:nvSpPr>
          <p:spPr>
            <a:xfrm rot="21254591">
              <a:off x="8137787" y="2337545"/>
              <a:ext cx="985751" cy="208121"/>
            </a:xfrm>
            <a:prstGeom prst="rect">
              <a:avLst/>
            </a:prstGeom>
            <a:solidFill>
              <a:srgbClr val="ECECEC"/>
            </a:solidFill>
            <a:ln>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2A4A7CB-528C-4BBE-848C-B599905A48DC}"/>
                </a:ext>
              </a:extLst>
            </p:cNvPr>
            <p:cNvSpPr/>
            <p:nvPr/>
          </p:nvSpPr>
          <p:spPr>
            <a:xfrm rot="21254591">
              <a:off x="7506236" y="2361691"/>
              <a:ext cx="713596" cy="258012"/>
            </a:xfrm>
            <a:prstGeom prst="rect">
              <a:avLst/>
            </a:prstGeom>
            <a:solidFill>
              <a:srgbClr val="F1F1F1"/>
            </a:solidFill>
            <a:ln>
              <a:solidFill>
                <a:srgbClr val="F1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016F821-9F27-489C-B9E5-6D3DF8D9AC0B}"/>
                </a:ext>
              </a:extLst>
            </p:cNvPr>
            <p:cNvSpPr/>
            <p:nvPr/>
          </p:nvSpPr>
          <p:spPr>
            <a:xfrm rot="21254591">
              <a:off x="8993284" y="2221601"/>
              <a:ext cx="874676" cy="210959"/>
            </a:xfrm>
            <a:prstGeom prst="rect">
              <a:avLst/>
            </a:prstGeom>
            <a:solidFill>
              <a:srgbClr val="E4E4E2"/>
            </a:solidFill>
            <a:ln>
              <a:solidFill>
                <a:srgbClr val="E4E4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E291D01-8211-45B0-BDDA-70882B89987C}"/>
                </a:ext>
              </a:extLst>
            </p:cNvPr>
            <p:cNvSpPr txBox="1"/>
            <p:nvPr/>
          </p:nvSpPr>
          <p:spPr>
            <a:xfrm rot="21208058">
              <a:off x="7475501" y="2317528"/>
              <a:ext cx="1284916" cy="276999"/>
            </a:xfrm>
            <a:prstGeom prst="rect">
              <a:avLst/>
            </a:prstGeom>
            <a:noFill/>
          </p:spPr>
          <p:txBody>
            <a:bodyPr wrap="square" rtlCol="0">
              <a:spAutoFit/>
            </a:bodyPr>
            <a:lstStyle/>
            <a:p>
              <a:r>
                <a:rPr lang="en-GB" sz="1200" i="1"/>
                <a:t>Momordica </a:t>
              </a:r>
              <a:r>
                <a:rPr lang="en-GB" sz="1200"/>
                <a:t>L.</a:t>
              </a:r>
              <a:endParaRPr lang="en-GB" sz="1200" i="1"/>
            </a:p>
          </p:txBody>
        </p:sp>
      </p:grpSp>
      <p:sp>
        <p:nvSpPr>
          <p:cNvPr id="15" name="TextBox 14">
            <a:extLst>
              <a:ext uri="{FF2B5EF4-FFF2-40B4-BE49-F238E27FC236}">
                <a16:creationId xmlns:a16="http://schemas.microsoft.com/office/drawing/2014/main" id="{20A18D91-1025-498A-BB56-EDD41ED60F87}"/>
              </a:ext>
            </a:extLst>
          </p:cNvPr>
          <p:cNvSpPr txBox="1"/>
          <p:nvPr/>
        </p:nvSpPr>
        <p:spPr>
          <a:xfrm>
            <a:off x="11637818" y="6272148"/>
            <a:ext cx="412292" cy="523220"/>
          </a:xfrm>
          <a:prstGeom prst="rect">
            <a:avLst/>
          </a:prstGeom>
          <a:noFill/>
        </p:spPr>
        <p:txBody>
          <a:bodyPr wrap="none" rtlCol="0">
            <a:spAutoFit/>
          </a:bodyPr>
          <a:lstStyle/>
          <a:p>
            <a:r>
              <a:rPr lang="en-GB" sz="1400" dirty="0">
                <a:solidFill>
                  <a:schemeClr val="tx1">
                    <a:lumMod val="50000"/>
                    <a:lumOff val="50000"/>
                  </a:schemeClr>
                </a:solidFill>
                <a:latin typeface="Verdana"/>
                <a:ea typeface="Verdana"/>
              </a:rPr>
              <a:t>12</a:t>
            </a:r>
          </a:p>
          <a:p>
            <a:endParaRPr lang="en-GB" sz="1400" dirty="0">
              <a:solidFill>
                <a:schemeClr val="tx1">
                  <a:lumMod val="50000"/>
                  <a:lumOff val="50000"/>
                </a:schemeClr>
              </a:solidFill>
              <a:latin typeface="Verdana"/>
              <a:ea typeface="Verdana"/>
            </a:endParaRPr>
          </a:p>
        </p:txBody>
      </p:sp>
    </p:spTree>
    <p:extLst>
      <p:ext uri="{BB962C8B-B14F-4D97-AF65-F5344CB8AC3E}">
        <p14:creationId xmlns:p14="http://schemas.microsoft.com/office/powerpoint/2010/main" val="1889717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1550B28-5C63-48D5-A567-15D6E5711BBC}"/>
              </a:ext>
            </a:extLst>
          </p:cNvPr>
          <p:cNvSpPr>
            <a:spLocks noGrp="1"/>
          </p:cNvSpPr>
          <p:nvPr>
            <p:ph idx="1"/>
          </p:nvPr>
        </p:nvSpPr>
        <p:spPr>
          <a:xfrm>
            <a:off x="582320" y="1621660"/>
            <a:ext cx="6577897" cy="4559446"/>
          </a:xfrm>
        </p:spPr>
        <p:txBody>
          <a:bodyPr/>
          <a:lstStyle/>
          <a:p>
            <a:pPr marL="0" indent="0">
              <a:lnSpc>
                <a:spcPct val="120000"/>
              </a:lnSpc>
              <a:buNone/>
            </a:pPr>
            <a:r>
              <a:rPr lang="en-US" sz="2400" b="1" dirty="0"/>
              <a:t>With the information that you provide, EFSA PLH Panel will:</a:t>
            </a:r>
          </a:p>
          <a:p>
            <a:pPr>
              <a:lnSpc>
                <a:spcPct val="120000"/>
              </a:lnSpc>
            </a:pPr>
            <a:r>
              <a:rPr lang="en-US" sz="2000" dirty="0"/>
              <a:t>perform an assessment of the </a:t>
            </a:r>
            <a:r>
              <a:rPr lang="en-US" sz="2000" b="1" dirty="0"/>
              <a:t>efficacy</a:t>
            </a:r>
            <a:r>
              <a:rPr lang="en-US" sz="2000" dirty="0"/>
              <a:t> of the </a:t>
            </a:r>
            <a:r>
              <a:rPr lang="en-US" sz="2000" b="1" dirty="0"/>
              <a:t>risk mitigation measures </a:t>
            </a:r>
            <a:r>
              <a:rPr lang="en-US" sz="2000" dirty="0"/>
              <a:t>on </a:t>
            </a:r>
            <a:r>
              <a:rPr lang="en-US" sz="2000" b="1" i="1" dirty="0" err="1"/>
              <a:t>Thrips</a:t>
            </a:r>
            <a:r>
              <a:rPr lang="en-US" sz="2000" b="1" i="1" dirty="0"/>
              <a:t> </a:t>
            </a:r>
            <a:r>
              <a:rPr lang="en-US" sz="2000" b="1" i="1" dirty="0" err="1"/>
              <a:t>palmi</a:t>
            </a:r>
            <a:endParaRPr lang="en-US" sz="2000" dirty="0"/>
          </a:p>
          <a:p>
            <a:pPr>
              <a:lnSpc>
                <a:spcPct val="120000"/>
              </a:lnSpc>
              <a:spcBef>
                <a:spcPts val="600"/>
              </a:spcBef>
            </a:pPr>
            <a:r>
              <a:rPr lang="en-US" sz="2000" b="1" dirty="0"/>
              <a:t>deliver a scientific opinion on the risk for the EU territory</a:t>
            </a:r>
          </a:p>
          <a:p>
            <a:pPr marL="0" indent="0">
              <a:buNone/>
            </a:pPr>
            <a:endParaRPr lang="en-US" sz="2000" b="1" dirty="0"/>
          </a:p>
          <a:p>
            <a:pPr marL="0" indent="0">
              <a:lnSpc>
                <a:spcPct val="120000"/>
              </a:lnSpc>
              <a:buNone/>
            </a:pPr>
            <a:r>
              <a:rPr lang="en-US" sz="2400" b="1" dirty="0"/>
              <a:t>The </a:t>
            </a:r>
            <a:r>
              <a:rPr lang="en-US" sz="2400" b="1"/>
              <a:t>European Union (EU) </a:t>
            </a:r>
            <a:r>
              <a:rPr lang="en-US" sz="2400" b="1" dirty="0"/>
              <a:t>taking into account the RA provided by EFSA will take a decision.  </a:t>
            </a:r>
          </a:p>
        </p:txBody>
      </p:sp>
      <p:sp>
        <p:nvSpPr>
          <p:cNvPr id="5" name="Title 4">
            <a:extLst>
              <a:ext uri="{FF2B5EF4-FFF2-40B4-BE49-F238E27FC236}">
                <a16:creationId xmlns:a16="http://schemas.microsoft.com/office/drawing/2014/main" id="{86A32CB0-BF09-4CF5-A5F2-085E1A3F8424}"/>
              </a:ext>
            </a:extLst>
          </p:cNvPr>
          <p:cNvSpPr>
            <a:spLocks noGrp="1"/>
          </p:cNvSpPr>
          <p:nvPr>
            <p:ph type="title"/>
          </p:nvPr>
        </p:nvSpPr>
        <p:spPr/>
        <p:txBody>
          <a:bodyPr/>
          <a:lstStyle/>
          <a:p>
            <a:r>
              <a:rPr lang="en-GB"/>
              <a:t>What happens with your dossier</a:t>
            </a:r>
          </a:p>
        </p:txBody>
      </p:sp>
      <p:sp>
        <p:nvSpPr>
          <p:cNvPr id="7" name="TextBox 6">
            <a:extLst>
              <a:ext uri="{FF2B5EF4-FFF2-40B4-BE49-F238E27FC236}">
                <a16:creationId xmlns:a16="http://schemas.microsoft.com/office/drawing/2014/main" id="{5424B2A6-3371-40BB-B7FA-8C81A8C9D797}"/>
              </a:ext>
            </a:extLst>
          </p:cNvPr>
          <p:cNvSpPr txBox="1"/>
          <p:nvPr/>
        </p:nvSpPr>
        <p:spPr>
          <a:xfrm>
            <a:off x="11637818" y="6272148"/>
            <a:ext cx="412292" cy="523220"/>
          </a:xfrm>
          <a:prstGeom prst="rect">
            <a:avLst/>
          </a:prstGeom>
          <a:noFill/>
        </p:spPr>
        <p:txBody>
          <a:bodyPr wrap="none" rtlCol="0">
            <a:spAutoFit/>
          </a:bodyPr>
          <a:lstStyle/>
          <a:p>
            <a:r>
              <a:rPr lang="en-GB" sz="1400" dirty="0">
                <a:solidFill>
                  <a:schemeClr val="tx1">
                    <a:lumMod val="50000"/>
                    <a:lumOff val="50000"/>
                  </a:schemeClr>
                </a:solidFill>
                <a:latin typeface="Verdana"/>
                <a:ea typeface="Verdana"/>
              </a:rPr>
              <a:t>13</a:t>
            </a:r>
          </a:p>
          <a:p>
            <a:endParaRPr lang="en-GB" sz="1400" dirty="0">
              <a:solidFill>
                <a:schemeClr val="tx1">
                  <a:lumMod val="50000"/>
                  <a:lumOff val="50000"/>
                </a:schemeClr>
              </a:solidFill>
              <a:latin typeface="Verdana"/>
              <a:ea typeface="Verdana"/>
            </a:endParaRPr>
          </a:p>
        </p:txBody>
      </p:sp>
      <p:pic>
        <p:nvPicPr>
          <p:cNvPr id="3" name="Picture 2">
            <a:extLst>
              <a:ext uri="{FF2B5EF4-FFF2-40B4-BE49-F238E27FC236}">
                <a16:creationId xmlns:a16="http://schemas.microsoft.com/office/drawing/2014/main" id="{979D3B91-EF72-48E5-B808-ED2DDE0E96A2}"/>
              </a:ext>
            </a:extLst>
          </p:cNvPr>
          <p:cNvPicPr>
            <a:picLocks noChangeAspect="1"/>
          </p:cNvPicPr>
          <p:nvPr/>
        </p:nvPicPr>
        <p:blipFill rotWithShape="1">
          <a:blip r:embed="rId3">
            <a:clrChange>
              <a:clrFrom>
                <a:srgbClr val="6DC3DA"/>
              </a:clrFrom>
              <a:clrTo>
                <a:srgbClr val="6DC3DA">
                  <a:alpha val="0"/>
                </a:srgbClr>
              </a:clrTo>
            </a:clrChange>
            <a:extLst>
              <a:ext uri="{28A0092B-C50C-407E-A947-70E740481C1C}">
                <a14:useLocalDpi xmlns:a14="http://schemas.microsoft.com/office/drawing/2010/main" val="0"/>
              </a:ext>
            </a:extLst>
          </a:blip>
          <a:srcRect l="10307" r="9489" b="6506"/>
          <a:stretch/>
        </p:blipFill>
        <p:spPr>
          <a:xfrm>
            <a:off x="7372789" y="2403401"/>
            <a:ext cx="3706892" cy="2995964"/>
          </a:xfrm>
          <a:prstGeom prst="rect">
            <a:avLst/>
          </a:prstGeom>
          <a:solidFill>
            <a:srgbClr val="EF9800"/>
          </a:solidFill>
          <a:ln>
            <a:noFill/>
          </a:ln>
          <a:effectLst>
            <a:glow rad="12700">
              <a:schemeClr val="accent1">
                <a:alpha val="40000"/>
              </a:schemeClr>
            </a:glow>
            <a:outerShdw blurRad="292100" dist="139700" dir="2700000" algn="tl" rotWithShape="0">
              <a:srgbClr val="333333">
                <a:alpha val="65000"/>
              </a:srgbClr>
            </a:outerShdw>
          </a:effectLst>
        </p:spPr>
      </p:pic>
    </p:spTree>
    <p:extLst>
      <p:ext uri="{BB962C8B-B14F-4D97-AF65-F5344CB8AC3E}">
        <p14:creationId xmlns:p14="http://schemas.microsoft.com/office/powerpoint/2010/main" val="3344814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5489B6B-73A5-4FF4-8255-A60DADE77832}"/>
              </a:ext>
            </a:extLst>
          </p:cNvPr>
          <p:cNvSpPr>
            <a:spLocks noGrp="1"/>
          </p:cNvSpPr>
          <p:nvPr>
            <p:ph idx="1"/>
          </p:nvPr>
        </p:nvSpPr>
        <p:spPr>
          <a:xfrm>
            <a:off x="975900" y="1337009"/>
            <a:ext cx="10240200" cy="5242916"/>
          </a:xfrm>
        </p:spPr>
        <p:txBody>
          <a:bodyPr/>
          <a:lstStyle/>
          <a:p>
            <a:pPr marL="0" indent="0">
              <a:buNone/>
            </a:pPr>
            <a:r>
              <a:rPr lang="en-GB" sz="2650" b="1" dirty="0"/>
              <a:t>Remember</a:t>
            </a:r>
            <a:r>
              <a:rPr lang="en-GB" sz="2650" dirty="0"/>
              <a:t>: the aim of the dossier is to support a risk assessment</a:t>
            </a:r>
          </a:p>
          <a:p>
            <a:pPr marL="0" indent="0">
              <a:buNone/>
            </a:pPr>
            <a:endParaRPr lang="en-GB" sz="2650" dirty="0"/>
          </a:p>
          <a:p>
            <a:pPr marL="0" indent="0">
              <a:buNone/>
            </a:pPr>
            <a:r>
              <a:rPr lang="en-GB" sz="2650" dirty="0"/>
              <a:t>Before submitting your dossier on </a:t>
            </a:r>
            <a:r>
              <a:rPr lang="en-GB" sz="2650" i="1" dirty="0"/>
              <a:t>Momordica </a:t>
            </a:r>
            <a:r>
              <a:rPr lang="en-GB" sz="2650" dirty="0"/>
              <a:t>L. check:</a:t>
            </a:r>
          </a:p>
          <a:p>
            <a:r>
              <a:rPr lang="en-GB" sz="2650" dirty="0"/>
              <a:t>You provide data on </a:t>
            </a:r>
            <a:r>
              <a:rPr lang="en-GB" sz="2650" i="1" dirty="0"/>
              <a:t>Momordica L. </a:t>
            </a:r>
            <a:r>
              <a:rPr lang="en-GB" sz="2650" dirty="0"/>
              <a:t>following Section 3 of the TR</a:t>
            </a:r>
          </a:p>
          <a:p>
            <a:r>
              <a:rPr lang="en-GB" sz="2650" dirty="0"/>
              <a:t>You provide data on risk mitigation measures following Section 5 of the TR</a:t>
            </a:r>
          </a:p>
          <a:p>
            <a:r>
              <a:rPr lang="en-GB" sz="2650" dirty="0"/>
              <a:t>You provide any information relevant to facilitate the risk assessment</a:t>
            </a:r>
          </a:p>
          <a:p>
            <a:r>
              <a:rPr lang="en-GB" sz="2650" dirty="0"/>
              <a:t>The information provided is supported by </a:t>
            </a:r>
            <a:r>
              <a:rPr lang="en-GB" sz="2650" b="1" u="sng" dirty="0"/>
              <a:t>evidence! </a:t>
            </a:r>
          </a:p>
          <a:p>
            <a:endParaRPr lang="en-GB" sz="3200" dirty="0"/>
          </a:p>
          <a:p>
            <a:endParaRPr lang="en-GB" dirty="0"/>
          </a:p>
          <a:p>
            <a:pPr marL="0" indent="0">
              <a:buNone/>
            </a:pPr>
            <a:endParaRPr lang="en-GB" dirty="0"/>
          </a:p>
        </p:txBody>
      </p:sp>
      <p:sp>
        <p:nvSpPr>
          <p:cNvPr id="5" name="Title 4">
            <a:extLst>
              <a:ext uri="{FF2B5EF4-FFF2-40B4-BE49-F238E27FC236}">
                <a16:creationId xmlns:a16="http://schemas.microsoft.com/office/drawing/2014/main" id="{1447091B-C2FD-4992-B435-D56FC3FF55A8}"/>
              </a:ext>
            </a:extLst>
          </p:cNvPr>
          <p:cNvSpPr>
            <a:spLocks noGrp="1"/>
          </p:cNvSpPr>
          <p:nvPr>
            <p:ph type="title"/>
          </p:nvPr>
        </p:nvSpPr>
        <p:spPr/>
        <p:txBody>
          <a:bodyPr/>
          <a:lstStyle/>
          <a:p>
            <a:r>
              <a:rPr lang="en-GB"/>
              <a:t>Summary/Take home messages</a:t>
            </a:r>
          </a:p>
        </p:txBody>
      </p:sp>
      <p:sp>
        <p:nvSpPr>
          <p:cNvPr id="4" name="TextBox 3">
            <a:extLst>
              <a:ext uri="{FF2B5EF4-FFF2-40B4-BE49-F238E27FC236}">
                <a16:creationId xmlns:a16="http://schemas.microsoft.com/office/drawing/2014/main" id="{4DBB9AA7-B17D-4A26-8ABC-67CDA492F94D}"/>
              </a:ext>
            </a:extLst>
          </p:cNvPr>
          <p:cNvSpPr txBox="1"/>
          <p:nvPr/>
        </p:nvSpPr>
        <p:spPr>
          <a:xfrm>
            <a:off x="11637818" y="6272148"/>
            <a:ext cx="412292" cy="307777"/>
          </a:xfrm>
          <a:prstGeom prst="rect">
            <a:avLst/>
          </a:prstGeom>
          <a:noFill/>
        </p:spPr>
        <p:txBody>
          <a:bodyPr wrap="none" rtlCol="0">
            <a:spAutoFit/>
          </a:bodyPr>
          <a:lstStyle/>
          <a:p>
            <a:r>
              <a:rPr lang="en-GB" sz="1400" dirty="0">
                <a:solidFill>
                  <a:schemeClr val="tx1">
                    <a:lumMod val="50000"/>
                    <a:lumOff val="50000"/>
                  </a:schemeClr>
                </a:solidFill>
                <a:latin typeface="Verdana"/>
                <a:ea typeface="Verdana"/>
              </a:rPr>
              <a:t>14</a:t>
            </a:r>
            <a:endParaRPr lang="en-GB" sz="2000" dirty="0">
              <a:solidFill>
                <a:schemeClr val="tx1">
                  <a:lumMod val="50000"/>
                  <a:lumOff val="50000"/>
                </a:schemeClr>
              </a:solidFill>
              <a:latin typeface="Verdana"/>
              <a:ea typeface="Verdana"/>
            </a:endParaRPr>
          </a:p>
        </p:txBody>
      </p:sp>
    </p:spTree>
    <p:extLst>
      <p:ext uri="{BB962C8B-B14F-4D97-AF65-F5344CB8AC3E}">
        <p14:creationId xmlns:p14="http://schemas.microsoft.com/office/powerpoint/2010/main" val="1963522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8C7A07D-761A-44DA-88A8-69500DA83533}"/>
              </a:ext>
            </a:extLst>
          </p:cNvPr>
          <p:cNvGrpSpPr/>
          <p:nvPr/>
        </p:nvGrpSpPr>
        <p:grpSpPr>
          <a:xfrm>
            <a:off x="1721231" y="3568914"/>
            <a:ext cx="3170611" cy="2857122"/>
            <a:chOff x="1579189" y="3880627"/>
            <a:chExt cx="3170611" cy="2857122"/>
          </a:xfrm>
        </p:grpSpPr>
        <p:pic>
          <p:nvPicPr>
            <p:cNvPr id="4098" name="Picture 2" descr="Legante, Cartella, Business, Ufficio, Documento, 3D">
              <a:extLst>
                <a:ext uri="{FF2B5EF4-FFF2-40B4-BE49-F238E27FC236}">
                  <a16:creationId xmlns:a16="http://schemas.microsoft.com/office/drawing/2014/main" id="{5CEEE221-C419-4C1C-9BB9-6FAF646B0D7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579189" y="3880627"/>
              <a:ext cx="3170611" cy="28571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19F7B1E-5F96-4740-AB86-C0692D862D9A}"/>
                </a:ext>
              </a:extLst>
            </p:cNvPr>
            <p:cNvSpPr txBox="1"/>
            <p:nvPr/>
          </p:nvSpPr>
          <p:spPr>
            <a:xfrm rot="1091770">
              <a:off x="2923949" y="4658947"/>
              <a:ext cx="1260691" cy="430887"/>
            </a:xfrm>
            <a:prstGeom prst="rect">
              <a:avLst/>
            </a:prstGeom>
            <a:noFill/>
          </p:spPr>
          <p:txBody>
            <a:bodyPr wrap="square" rtlCol="0">
              <a:spAutoFit/>
            </a:bodyPr>
            <a:lstStyle/>
            <a:p>
              <a:pPr algn="ctr"/>
              <a:r>
                <a:rPr lang="en-GB" sz="1100">
                  <a:solidFill>
                    <a:schemeClr val="bg1"/>
                  </a:solidFill>
                </a:rPr>
                <a:t>Dossier on </a:t>
              </a:r>
              <a:r>
                <a:rPr lang="en-GB" sz="1100" i="1">
                  <a:solidFill>
                    <a:schemeClr val="bg1"/>
                  </a:solidFill>
                </a:rPr>
                <a:t>Momordica</a:t>
              </a:r>
              <a:r>
                <a:rPr lang="en-GB" sz="1100">
                  <a:solidFill>
                    <a:schemeClr val="bg1"/>
                  </a:solidFill>
                </a:rPr>
                <a:t> L.</a:t>
              </a:r>
            </a:p>
          </p:txBody>
        </p:sp>
      </p:grpSp>
      <p:sp>
        <p:nvSpPr>
          <p:cNvPr id="5" name="Text Placeholder 4">
            <a:extLst>
              <a:ext uri="{FF2B5EF4-FFF2-40B4-BE49-F238E27FC236}">
                <a16:creationId xmlns:a16="http://schemas.microsoft.com/office/drawing/2014/main" id="{8AD00693-C280-46F4-A17B-11045180794E}"/>
              </a:ext>
            </a:extLst>
          </p:cNvPr>
          <p:cNvSpPr>
            <a:spLocks noGrp="1"/>
          </p:cNvSpPr>
          <p:nvPr>
            <p:ph idx="1"/>
          </p:nvPr>
        </p:nvSpPr>
        <p:spPr>
          <a:xfrm>
            <a:off x="838200" y="1358506"/>
            <a:ext cx="10515600" cy="4767263"/>
          </a:xfrm>
        </p:spPr>
        <p:txBody>
          <a:bodyPr/>
          <a:lstStyle/>
          <a:p>
            <a:pPr marL="0" indent="0">
              <a:lnSpc>
                <a:spcPct val="120000"/>
              </a:lnSpc>
              <a:buNone/>
            </a:pPr>
            <a:r>
              <a:rPr lang="en-US" sz="2600" dirty="0"/>
              <a:t>Dossiers (all formats will be accepted) should be sent to the </a:t>
            </a:r>
            <a:r>
              <a:rPr lang="en-US" sz="2600" b="1" dirty="0"/>
              <a:t>European Commission to</a:t>
            </a:r>
            <a:r>
              <a:rPr lang="es-ES" sz="2600" b="1" dirty="0"/>
              <a:t>:</a:t>
            </a:r>
            <a:r>
              <a:rPr lang="en-US" sz="2600" b="1" dirty="0"/>
              <a:t> </a:t>
            </a:r>
          </a:p>
          <a:p>
            <a:pPr marL="0" indent="0">
              <a:lnSpc>
                <a:spcPct val="120000"/>
              </a:lnSpc>
              <a:buNone/>
            </a:pPr>
            <a:r>
              <a:rPr lang="en-US" sz="2600" dirty="0"/>
              <a:t>The Directorate General for Health and Food Safety: </a:t>
            </a:r>
          </a:p>
          <a:p>
            <a:pPr marL="457189" lvl="1" indent="0">
              <a:lnSpc>
                <a:spcPct val="120000"/>
              </a:lnSpc>
              <a:buNone/>
            </a:pPr>
            <a:r>
              <a:rPr lang="en-US" sz="2600" dirty="0"/>
              <a:t>  </a:t>
            </a:r>
            <a:r>
              <a:rPr lang="en-US" sz="2600" dirty="0">
                <a:solidFill>
                  <a:schemeClr val="accent2">
                    <a:lumMod val="75000"/>
                  </a:schemeClr>
                </a:solidFill>
                <a:hlinkClick r:id="rId5">
                  <a:extLst>
                    <a:ext uri="{A12FA001-AC4F-418D-AE19-62706E023703}">
                      <ahyp:hlinkClr xmlns:ahyp="http://schemas.microsoft.com/office/drawing/2018/hyperlinkcolor" val="tx"/>
                    </a:ext>
                  </a:extLst>
                </a:hlinkClick>
              </a:rPr>
              <a:t>SANTE-G1-PLANT-HEALTH@ec.europa.eu</a:t>
            </a:r>
            <a:endParaRPr lang="en-US" sz="2600" dirty="0">
              <a:solidFill>
                <a:schemeClr val="accent2">
                  <a:lumMod val="75000"/>
                </a:schemeClr>
              </a:solidFill>
            </a:endParaRPr>
          </a:p>
          <a:p>
            <a:pPr lvl="1"/>
            <a:endParaRPr lang="en-US" dirty="0"/>
          </a:p>
        </p:txBody>
      </p:sp>
      <p:sp>
        <p:nvSpPr>
          <p:cNvPr id="3" name="Title 2">
            <a:extLst>
              <a:ext uri="{FF2B5EF4-FFF2-40B4-BE49-F238E27FC236}">
                <a16:creationId xmlns:a16="http://schemas.microsoft.com/office/drawing/2014/main" id="{653007D6-B7DC-45DC-855C-51C7294666B3}"/>
              </a:ext>
            </a:extLst>
          </p:cNvPr>
          <p:cNvSpPr>
            <a:spLocks noGrp="1"/>
          </p:cNvSpPr>
          <p:nvPr>
            <p:ph type="title"/>
          </p:nvPr>
        </p:nvSpPr>
        <p:spPr/>
        <p:txBody>
          <a:bodyPr/>
          <a:lstStyle/>
          <a:p>
            <a:r>
              <a:rPr lang="en-US"/>
              <a:t>Dossier submission</a:t>
            </a:r>
          </a:p>
        </p:txBody>
      </p:sp>
      <p:pic>
        <p:nvPicPr>
          <p:cNvPr id="2052" name="Picture 4" descr="Risultati immagini per european commission">
            <a:extLst>
              <a:ext uri="{FF2B5EF4-FFF2-40B4-BE49-F238E27FC236}">
                <a16:creationId xmlns:a16="http://schemas.microsoft.com/office/drawing/2014/main" id="{2856F151-6F29-4356-A889-13B0ECC8E5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7768" y="4040099"/>
            <a:ext cx="2411732" cy="167261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52F1714-4C7D-4C38-8A4A-F8FC3336EBE3}"/>
              </a:ext>
            </a:extLst>
          </p:cNvPr>
          <p:cNvSpPr txBox="1"/>
          <p:nvPr/>
        </p:nvSpPr>
        <p:spPr>
          <a:xfrm>
            <a:off x="11637818" y="6272148"/>
            <a:ext cx="412292" cy="307777"/>
          </a:xfrm>
          <a:prstGeom prst="rect">
            <a:avLst/>
          </a:prstGeom>
          <a:noFill/>
        </p:spPr>
        <p:txBody>
          <a:bodyPr wrap="none" rtlCol="0">
            <a:spAutoFit/>
          </a:bodyPr>
          <a:lstStyle/>
          <a:p>
            <a:r>
              <a:rPr lang="en-GB" sz="1400" dirty="0">
                <a:solidFill>
                  <a:schemeClr val="tx1">
                    <a:lumMod val="50000"/>
                    <a:lumOff val="50000"/>
                  </a:schemeClr>
                </a:solidFill>
                <a:latin typeface="Verdana"/>
                <a:ea typeface="Verdana"/>
              </a:rPr>
              <a:t>15</a:t>
            </a:r>
            <a:endParaRPr lang="en-GB" sz="2000" dirty="0">
              <a:solidFill>
                <a:schemeClr val="tx1">
                  <a:lumMod val="50000"/>
                  <a:lumOff val="50000"/>
                </a:schemeClr>
              </a:solidFill>
              <a:latin typeface="Verdana"/>
              <a:ea typeface="Verdana"/>
            </a:endParaRPr>
          </a:p>
        </p:txBody>
      </p:sp>
    </p:spTree>
    <p:extLst>
      <p:ext uri="{BB962C8B-B14F-4D97-AF65-F5344CB8AC3E}">
        <p14:creationId xmlns:p14="http://schemas.microsoft.com/office/powerpoint/2010/main" val="826816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5E1F8B2E-9B9F-3D42-B031-5E8BD44DADB2}"/>
              </a:ext>
            </a:extLst>
          </p:cNvPr>
          <p:cNvSpPr>
            <a:spLocks noGrp="1"/>
          </p:cNvSpPr>
          <p:nvPr>
            <p:ph type="body" sz="quarter" idx="10"/>
          </p:nvPr>
        </p:nvSpPr>
        <p:spPr/>
        <p:txBody>
          <a:bodyPr/>
          <a:lstStyle/>
          <a:p>
            <a:pPr algn="ctr" defTabSz="609585" fontAlgn="base">
              <a:lnSpc>
                <a:spcPct val="150000"/>
              </a:lnSpc>
              <a:spcBef>
                <a:spcPct val="20000"/>
              </a:spcBef>
              <a:spcAft>
                <a:spcPct val="0"/>
              </a:spcAft>
            </a:pPr>
            <a:r>
              <a:rPr lang="en-GB" sz="3200"/>
              <a:t>Q&amp;A session on the </a:t>
            </a:r>
            <a:r>
              <a:rPr lang="en-GB" sz="3200" i="1"/>
              <a:t>Momordica </a:t>
            </a:r>
            <a:r>
              <a:rPr lang="en-GB" sz="3200"/>
              <a:t>L. dossier</a:t>
            </a:r>
          </a:p>
          <a:p>
            <a:endParaRPr lang="de-DE"/>
          </a:p>
        </p:txBody>
      </p:sp>
      <p:pic>
        <p:nvPicPr>
          <p:cNvPr id="2" name="Picture 1">
            <a:extLst>
              <a:ext uri="{FF2B5EF4-FFF2-40B4-BE49-F238E27FC236}">
                <a16:creationId xmlns:a16="http://schemas.microsoft.com/office/drawing/2014/main" id="{491059D3-DD50-42F3-903A-9217DABEAA35}"/>
              </a:ext>
            </a:extLst>
          </p:cNvPr>
          <p:cNvPicPr>
            <a:picLocks noChangeAspect="1"/>
          </p:cNvPicPr>
          <p:nvPr/>
        </p:nvPicPr>
        <p:blipFill>
          <a:blip r:embed="rId3"/>
          <a:stretch>
            <a:fillRect/>
          </a:stretch>
        </p:blipFill>
        <p:spPr>
          <a:xfrm>
            <a:off x="4045115" y="3732481"/>
            <a:ext cx="4546023" cy="2778125"/>
          </a:xfrm>
          <a:prstGeom prst="rect">
            <a:avLst/>
          </a:prstGeom>
        </p:spPr>
      </p:pic>
    </p:spTree>
    <p:extLst>
      <p:ext uri="{BB962C8B-B14F-4D97-AF65-F5344CB8AC3E}">
        <p14:creationId xmlns:p14="http://schemas.microsoft.com/office/powerpoint/2010/main" val="3369146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AEBFC2-F8C9-4784-89FB-3F16C03222F6}"/>
              </a:ext>
            </a:extLst>
          </p:cNvPr>
          <p:cNvSpPr>
            <a:spLocks noGrp="1"/>
          </p:cNvSpPr>
          <p:nvPr>
            <p:ph idx="1"/>
          </p:nvPr>
        </p:nvSpPr>
        <p:spPr>
          <a:xfrm>
            <a:off x="719776" y="1421579"/>
            <a:ext cx="5882904" cy="4575463"/>
          </a:xfrm>
        </p:spPr>
        <p:txBody>
          <a:bodyPr anchor="t"/>
          <a:lstStyle/>
          <a:p>
            <a:pPr marL="0" indent="0">
              <a:buNone/>
            </a:pPr>
            <a:endParaRPr lang="en-US" sz="2267" dirty="0">
              <a:latin typeface="Verdana"/>
              <a:ea typeface="Verdana"/>
              <a:cs typeface="Verdana"/>
            </a:endParaRPr>
          </a:p>
          <a:p>
            <a:pPr marL="0" indent="0">
              <a:buNone/>
            </a:pPr>
            <a:r>
              <a:rPr lang="en-US" sz="2267" b="1" dirty="0">
                <a:latin typeface="Verdana"/>
                <a:ea typeface="Verdana"/>
                <a:cs typeface="Verdana"/>
              </a:rPr>
              <a:t>Q&amp;A contributors:</a:t>
            </a:r>
          </a:p>
          <a:p>
            <a:pPr marL="380990" indent="-380990"/>
            <a:r>
              <a:rPr lang="en-US" sz="2267" dirty="0">
                <a:latin typeface="Verdana"/>
                <a:ea typeface="Verdana"/>
                <a:cs typeface="Verdana"/>
              </a:rPr>
              <a:t>Svetla </a:t>
            </a:r>
            <a:r>
              <a:rPr lang="en-US" sz="2267" dirty="0" err="1">
                <a:latin typeface="Verdana"/>
                <a:ea typeface="Verdana"/>
                <a:cs typeface="Verdana"/>
              </a:rPr>
              <a:t>Kozelska</a:t>
            </a:r>
            <a:r>
              <a:rPr lang="en-US" sz="2267" dirty="0">
                <a:latin typeface="Verdana"/>
                <a:ea typeface="Verdana"/>
                <a:cs typeface="Verdana"/>
              </a:rPr>
              <a:t> (</a:t>
            </a:r>
            <a:r>
              <a:rPr lang="en-US" sz="2267" dirty="0">
                <a:solidFill>
                  <a:srgbClr val="808080"/>
                </a:solidFill>
                <a:latin typeface="Verdana"/>
                <a:ea typeface="Verdana"/>
                <a:cs typeface="Verdana"/>
              </a:rPr>
              <a:t>EFSA - PLH</a:t>
            </a:r>
            <a:r>
              <a:rPr lang="en-US" sz="2267" dirty="0">
                <a:latin typeface="Verdana"/>
                <a:ea typeface="Verdana"/>
                <a:cs typeface="Verdana"/>
              </a:rPr>
              <a:t>)</a:t>
            </a:r>
          </a:p>
          <a:p>
            <a:pPr marL="380990" indent="-380990"/>
            <a:r>
              <a:rPr lang="en-US" sz="2267" dirty="0">
                <a:latin typeface="Verdana"/>
                <a:ea typeface="Verdana"/>
                <a:cs typeface="Verdana"/>
              </a:rPr>
              <a:t>Stefano Preti (</a:t>
            </a:r>
            <a:r>
              <a:rPr lang="en-US" sz="2267" dirty="0">
                <a:solidFill>
                  <a:srgbClr val="808080"/>
                </a:solidFill>
                <a:latin typeface="Verdana"/>
                <a:ea typeface="Verdana"/>
                <a:cs typeface="Verdana"/>
              </a:rPr>
              <a:t>EFSA - PLH</a:t>
            </a:r>
            <a:r>
              <a:rPr lang="en-US" sz="2267" dirty="0">
                <a:latin typeface="Verdana"/>
                <a:ea typeface="Verdana"/>
                <a:cs typeface="Verdana"/>
              </a:rPr>
              <a:t>)</a:t>
            </a:r>
            <a:endParaRPr lang="en-US" sz="2267" dirty="0"/>
          </a:p>
          <a:p>
            <a:pPr marL="380990" indent="-380990"/>
            <a:r>
              <a:rPr lang="en-US" sz="2267" dirty="0">
                <a:latin typeface="Verdana"/>
                <a:ea typeface="Verdana"/>
                <a:cs typeface="Verdana"/>
              </a:rPr>
              <a:t>Irene Munoz Guajardo (EFSA - AMU)</a:t>
            </a:r>
            <a:endParaRPr lang="en-US" sz="2267" dirty="0"/>
          </a:p>
          <a:p>
            <a:pPr marL="380990" indent="-380990"/>
            <a:endParaRPr lang="en-US" sz="2000" dirty="0"/>
          </a:p>
          <a:p>
            <a:pPr marL="0" indent="0" algn="just">
              <a:buNone/>
            </a:pPr>
            <a:endParaRPr lang="en-US" sz="2000" dirty="0"/>
          </a:p>
          <a:p>
            <a:pPr marL="0" indent="0" algn="just">
              <a:buNone/>
            </a:pPr>
            <a:r>
              <a:rPr lang="en-US" sz="2267" dirty="0">
                <a:latin typeface="Verdana"/>
                <a:ea typeface="Verdana"/>
                <a:cs typeface="Verdana"/>
              </a:rPr>
              <a:t>Nikolaus </a:t>
            </a:r>
            <a:r>
              <a:rPr lang="en-US" sz="2267" dirty="0" err="1">
                <a:latin typeface="Verdana"/>
                <a:ea typeface="Verdana"/>
                <a:cs typeface="Verdana"/>
              </a:rPr>
              <a:t>Kriz</a:t>
            </a:r>
            <a:r>
              <a:rPr lang="en-US" sz="2267" dirty="0">
                <a:latin typeface="Verdana"/>
                <a:ea typeface="Verdana"/>
                <a:cs typeface="Verdana"/>
              </a:rPr>
              <a:t>, Giuseppe </a:t>
            </a:r>
            <a:r>
              <a:rPr lang="en-US" sz="2267" dirty="0" err="1">
                <a:latin typeface="Verdana"/>
                <a:ea typeface="Verdana"/>
                <a:cs typeface="Verdana"/>
              </a:rPr>
              <a:t>Stancanelli</a:t>
            </a:r>
            <a:r>
              <a:rPr lang="en-US" sz="2267" dirty="0">
                <a:latin typeface="Verdana"/>
                <a:ea typeface="Verdana"/>
                <a:cs typeface="Verdana"/>
              </a:rPr>
              <a:t>, EFSA PLH team, EFSA CORSER Unit and the European Commission for the support. </a:t>
            </a:r>
            <a:endParaRPr lang="en-US" sz="2267" dirty="0"/>
          </a:p>
        </p:txBody>
      </p:sp>
      <p:sp>
        <p:nvSpPr>
          <p:cNvPr id="3" name="Title 2">
            <a:extLst>
              <a:ext uri="{FF2B5EF4-FFF2-40B4-BE49-F238E27FC236}">
                <a16:creationId xmlns:a16="http://schemas.microsoft.com/office/drawing/2014/main" id="{F1A796DF-EDC0-41AC-95FA-A9C0898667AC}"/>
              </a:ext>
            </a:extLst>
          </p:cNvPr>
          <p:cNvSpPr>
            <a:spLocks noGrp="1"/>
          </p:cNvSpPr>
          <p:nvPr>
            <p:ph type="title"/>
          </p:nvPr>
        </p:nvSpPr>
        <p:spPr/>
        <p:txBody>
          <a:bodyPr/>
          <a:lstStyle/>
          <a:p>
            <a:r>
              <a:rPr lang="en-US">
                <a:latin typeface="Verdana"/>
                <a:ea typeface="Verdana"/>
                <a:cs typeface="Verdana"/>
              </a:rPr>
              <a:t>Thank you to the people behind the scenes</a:t>
            </a:r>
            <a:endParaRPr lang="en-US"/>
          </a:p>
        </p:txBody>
      </p:sp>
      <p:sp>
        <p:nvSpPr>
          <p:cNvPr id="6" name="Content Placeholder 1">
            <a:extLst>
              <a:ext uri="{FF2B5EF4-FFF2-40B4-BE49-F238E27FC236}">
                <a16:creationId xmlns:a16="http://schemas.microsoft.com/office/drawing/2014/main" id="{9FAEBFC2-F8C9-4784-89FB-3F16C03222F6}"/>
              </a:ext>
            </a:extLst>
          </p:cNvPr>
          <p:cNvSpPr txBox="1">
            <a:spLocks/>
          </p:cNvSpPr>
          <p:nvPr/>
        </p:nvSpPr>
        <p:spPr>
          <a:xfrm>
            <a:off x="7137070" y="1457203"/>
            <a:ext cx="4742460" cy="3494807"/>
          </a:xfrm>
          <a:prstGeom prst="rect">
            <a:avLst/>
          </a:prstGeom>
        </p:spPr>
        <p:txBody>
          <a:bodyPr anchor="t"/>
          <a:lstStyle>
            <a:lvl1pPr marL="171450" indent="-171450" algn="l" defTabSz="685800" rtl="0" eaLnBrk="1" latinLnBrk="0" hangingPunct="1">
              <a:lnSpc>
                <a:spcPct val="90000"/>
              </a:lnSpc>
              <a:spcBef>
                <a:spcPts val="750"/>
              </a:spcBef>
              <a:buClr>
                <a:schemeClr val="accent5"/>
              </a:buClr>
              <a:buFont typeface="Wingdings" panose="05000000000000000000" pitchFamily="2" charset="2"/>
              <a:buChar char="§"/>
              <a:defRPr sz="21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Clr>
                <a:schemeClr val="accent5"/>
              </a:buClr>
              <a:buFont typeface="Wingdings" panose="05000000000000000000" pitchFamily="2" charset="2"/>
              <a:buChar char="§"/>
              <a:defRPr sz="18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Clr>
                <a:schemeClr val="accent5"/>
              </a:buClr>
              <a:buFont typeface="Wingdings" panose="05000000000000000000" pitchFamily="2" charset="2"/>
              <a:buChar char="§"/>
              <a:defRPr sz="15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Clr>
                <a:schemeClr val="accent5"/>
              </a:buClr>
              <a:buFont typeface="Wingdings" panose="05000000000000000000" pitchFamily="2" charset="2"/>
              <a:buChar char="§"/>
              <a:defRPr sz="135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Clr>
                <a:schemeClr val="accent5"/>
              </a:buClr>
              <a:buFont typeface="Wingdings" panose="05000000000000000000" pitchFamily="2" charset="2"/>
              <a:buChar char="§"/>
              <a:defRPr sz="135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2267" dirty="0">
              <a:latin typeface="Verdana"/>
              <a:ea typeface="Verdana"/>
              <a:cs typeface="Verdana"/>
            </a:endParaRPr>
          </a:p>
          <a:p>
            <a:pPr marL="0" indent="0">
              <a:buNone/>
            </a:pPr>
            <a:r>
              <a:rPr lang="en-GB" sz="2267" b="1" dirty="0">
                <a:latin typeface="Verdana"/>
                <a:ea typeface="Verdana"/>
                <a:cs typeface="Verdana"/>
              </a:rPr>
              <a:t>Webinar partners</a:t>
            </a:r>
            <a:r>
              <a:rPr lang="en-US" sz="2267" b="1" dirty="0">
                <a:latin typeface="Verdana"/>
                <a:ea typeface="Verdana"/>
                <a:cs typeface="Verdana"/>
              </a:rPr>
              <a:t>:</a:t>
            </a:r>
          </a:p>
          <a:p>
            <a:r>
              <a:rPr lang="en-US" sz="2267" dirty="0">
                <a:latin typeface="Verdana"/>
                <a:ea typeface="Verdana"/>
                <a:cs typeface="Verdana"/>
              </a:rPr>
              <a:t>Francesco Amoretti </a:t>
            </a:r>
            <a:r>
              <a:rPr lang="it-IT" dirty="0"/>
              <a:t>(CORSER) </a:t>
            </a:r>
            <a:endParaRPr lang="en-US" sz="2267" dirty="0">
              <a:latin typeface="Verdana"/>
              <a:ea typeface="Verdana"/>
              <a:cs typeface="Verdana"/>
            </a:endParaRPr>
          </a:p>
          <a:p>
            <a:pPr marL="0" indent="0">
              <a:buNone/>
            </a:pPr>
            <a:endParaRPr lang="en-US" sz="2267" dirty="0">
              <a:latin typeface="Verdana"/>
              <a:ea typeface="Verdana"/>
            </a:endParaRPr>
          </a:p>
          <a:p>
            <a:pPr marL="0" indent="0">
              <a:buNone/>
            </a:pPr>
            <a:r>
              <a:rPr lang="en-US" sz="2267" b="1" dirty="0">
                <a:latin typeface="Verdana"/>
                <a:ea typeface="Verdana"/>
                <a:cs typeface="Verdana"/>
              </a:rPr>
              <a:t>Technical operators:</a:t>
            </a:r>
          </a:p>
          <a:p>
            <a:r>
              <a:rPr lang="en-US" sz="2267" dirty="0">
                <a:latin typeface="Verdana"/>
                <a:ea typeface="Verdana"/>
                <a:cs typeface="Verdana"/>
              </a:rPr>
              <a:t>Carla </a:t>
            </a:r>
            <a:r>
              <a:rPr lang="en-US" sz="2267" dirty="0" err="1">
                <a:latin typeface="Verdana"/>
                <a:ea typeface="Verdana"/>
                <a:cs typeface="Verdana"/>
              </a:rPr>
              <a:t>Dall’Aglio</a:t>
            </a:r>
            <a:r>
              <a:rPr lang="en-US" sz="2267" dirty="0">
                <a:latin typeface="Verdana"/>
                <a:ea typeface="Verdana"/>
                <a:cs typeface="Verdana"/>
              </a:rPr>
              <a:t> </a:t>
            </a:r>
            <a:r>
              <a:rPr lang="it-IT" dirty="0"/>
              <a:t>(UMAINE)</a:t>
            </a:r>
            <a:endParaRPr lang="en-US" sz="2267" dirty="0">
              <a:latin typeface="Verdana"/>
              <a:ea typeface="Verdana"/>
              <a:cs typeface="Verdana"/>
            </a:endParaRPr>
          </a:p>
          <a:p>
            <a:r>
              <a:rPr lang="en-US" sz="2267" dirty="0">
                <a:latin typeface="Verdana"/>
                <a:ea typeface="Verdana"/>
                <a:cs typeface="Verdana"/>
              </a:rPr>
              <a:t>Felix </a:t>
            </a:r>
            <a:r>
              <a:rPr lang="en-US" sz="2267" dirty="0" err="1">
                <a:latin typeface="Verdana"/>
                <a:ea typeface="Verdana"/>
                <a:cs typeface="Verdana"/>
              </a:rPr>
              <a:t>Badea</a:t>
            </a:r>
            <a:r>
              <a:rPr lang="en-US" sz="2267" dirty="0">
                <a:latin typeface="Verdana"/>
                <a:ea typeface="Verdana"/>
                <a:cs typeface="Verdana"/>
              </a:rPr>
              <a:t> (UMAINE)</a:t>
            </a:r>
          </a:p>
          <a:p>
            <a:r>
              <a:rPr lang="en-US" sz="2267" dirty="0">
                <a:latin typeface="Verdana"/>
                <a:ea typeface="Verdana"/>
                <a:cs typeface="Verdana"/>
              </a:rPr>
              <a:t>Andrea </a:t>
            </a:r>
            <a:r>
              <a:rPr lang="en-US" sz="2267" dirty="0" err="1">
                <a:latin typeface="Verdana"/>
                <a:ea typeface="Verdana"/>
                <a:cs typeface="Verdana"/>
              </a:rPr>
              <a:t>Magni</a:t>
            </a:r>
            <a:r>
              <a:rPr lang="en-US" sz="2267" dirty="0">
                <a:latin typeface="Verdana"/>
                <a:ea typeface="Verdana"/>
                <a:cs typeface="Verdana"/>
              </a:rPr>
              <a:t> (UMAINE)</a:t>
            </a:r>
          </a:p>
          <a:p>
            <a:pPr marL="0" indent="0">
              <a:buNone/>
            </a:pPr>
            <a:endParaRPr lang="en-US" sz="2000" dirty="0"/>
          </a:p>
        </p:txBody>
      </p:sp>
      <p:sp>
        <p:nvSpPr>
          <p:cNvPr id="8" name="TextBox 7">
            <a:extLst>
              <a:ext uri="{FF2B5EF4-FFF2-40B4-BE49-F238E27FC236}">
                <a16:creationId xmlns:a16="http://schemas.microsoft.com/office/drawing/2014/main" id="{E73155BF-D70B-45D9-91B8-85F5ECC1041B}"/>
              </a:ext>
            </a:extLst>
          </p:cNvPr>
          <p:cNvSpPr txBox="1"/>
          <p:nvPr/>
        </p:nvSpPr>
        <p:spPr>
          <a:xfrm>
            <a:off x="11637818" y="6272148"/>
            <a:ext cx="412292" cy="307777"/>
          </a:xfrm>
          <a:prstGeom prst="rect">
            <a:avLst/>
          </a:prstGeom>
          <a:noFill/>
        </p:spPr>
        <p:txBody>
          <a:bodyPr wrap="none" rtlCol="0">
            <a:spAutoFit/>
          </a:bodyPr>
          <a:lstStyle/>
          <a:p>
            <a:r>
              <a:rPr lang="en-GB" sz="1400" dirty="0">
                <a:solidFill>
                  <a:schemeClr val="tx1">
                    <a:lumMod val="50000"/>
                    <a:lumOff val="50000"/>
                  </a:schemeClr>
                </a:solidFill>
                <a:latin typeface="Verdana"/>
                <a:ea typeface="Verdana"/>
              </a:rPr>
              <a:t>18</a:t>
            </a:r>
            <a:endParaRPr lang="en-GB" sz="2000" dirty="0">
              <a:solidFill>
                <a:schemeClr val="tx1">
                  <a:lumMod val="50000"/>
                  <a:lumOff val="50000"/>
                </a:schemeClr>
              </a:solidFill>
              <a:latin typeface="Verdana"/>
              <a:ea typeface="Verdana"/>
            </a:endParaRPr>
          </a:p>
        </p:txBody>
      </p:sp>
    </p:spTree>
    <p:extLst>
      <p:ext uri="{BB962C8B-B14F-4D97-AF65-F5344CB8AC3E}">
        <p14:creationId xmlns:p14="http://schemas.microsoft.com/office/powerpoint/2010/main" val="2633968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563A-DB96-43CD-9EFC-F2420947C00F}"/>
              </a:ext>
            </a:extLst>
          </p:cNvPr>
          <p:cNvSpPr>
            <a:spLocks noGrp="1"/>
          </p:cNvSpPr>
          <p:nvPr>
            <p:ph type="title"/>
          </p:nvPr>
        </p:nvSpPr>
        <p:spPr/>
        <p:txBody>
          <a:bodyPr/>
          <a:lstStyle/>
          <a:p>
            <a:r>
              <a:rPr lang="en-GB" dirty="0"/>
              <a:t>References and useful links</a:t>
            </a:r>
          </a:p>
        </p:txBody>
      </p:sp>
      <p:sp>
        <p:nvSpPr>
          <p:cNvPr id="3" name="Content Placeholder 2">
            <a:extLst>
              <a:ext uri="{FF2B5EF4-FFF2-40B4-BE49-F238E27FC236}">
                <a16:creationId xmlns:a16="http://schemas.microsoft.com/office/drawing/2014/main" id="{B14580A1-C8A0-4EEC-A81D-BCA840D421A3}"/>
              </a:ext>
            </a:extLst>
          </p:cNvPr>
          <p:cNvSpPr>
            <a:spLocks noGrp="1"/>
          </p:cNvSpPr>
          <p:nvPr>
            <p:ph idx="1"/>
          </p:nvPr>
        </p:nvSpPr>
        <p:spPr>
          <a:xfrm>
            <a:off x="838200" y="1350726"/>
            <a:ext cx="10515600" cy="4753191"/>
          </a:xfrm>
        </p:spPr>
        <p:txBody>
          <a:bodyPr/>
          <a:lstStyle/>
          <a:p>
            <a:pPr marL="457200" indent="-457200">
              <a:lnSpc>
                <a:spcPct val="150000"/>
              </a:lnSpc>
              <a:buClr>
                <a:schemeClr val="bg2">
                  <a:lumMod val="50000"/>
                </a:schemeClr>
              </a:buClr>
              <a:buFont typeface="+mj-lt"/>
              <a:buAutoNum type="arabicPeriod"/>
            </a:pPr>
            <a:r>
              <a:rPr lang="en-US" sz="2200" dirty="0">
                <a:solidFill>
                  <a:schemeClr val="bg2">
                    <a:lumMod val="50000"/>
                  </a:schemeClr>
                </a:solidFill>
                <a:hlinkClick r:id="rId3">
                  <a:extLst>
                    <a:ext uri="{A12FA001-AC4F-418D-AE19-62706E023703}">
                      <ahyp:hlinkClr xmlns:ahyp="http://schemas.microsoft.com/office/drawing/2018/hyperlinkcolor" val="tx"/>
                    </a:ext>
                  </a:extLst>
                </a:hlinkClick>
              </a:rPr>
              <a:t>Commission Implementing Regulation (EU) 2018/2019 </a:t>
            </a:r>
            <a:endParaRPr lang="en-US" sz="2200" dirty="0">
              <a:solidFill>
                <a:schemeClr val="bg2">
                  <a:lumMod val="50000"/>
                </a:schemeClr>
              </a:solidFill>
            </a:endParaRPr>
          </a:p>
          <a:p>
            <a:pPr marL="457200" indent="-457200">
              <a:lnSpc>
                <a:spcPct val="150000"/>
              </a:lnSpc>
              <a:buClr>
                <a:schemeClr val="bg2">
                  <a:lumMod val="50000"/>
                </a:schemeClr>
              </a:buClr>
              <a:buFont typeface="+mj-lt"/>
              <a:buAutoNum type="arabicPeriod"/>
            </a:pPr>
            <a:r>
              <a:rPr lang="en-GB" sz="2200" dirty="0">
                <a:solidFill>
                  <a:schemeClr val="bg2">
                    <a:lumMod val="50000"/>
                  </a:schemeClr>
                </a:solidFill>
                <a:hlinkClick r:id="rId4">
                  <a:extLst>
                    <a:ext uri="{A12FA001-AC4F-418D-AE19-62706E023703}">
                      <ahyp:hlinkClr xmlns:ahyp="http://schemas.microsoft.com/office/drawing/2018/hyperlinkcolor" val="tx"/>
                    </a:ext>
                  </a:extLst>
                </a:hlinkClick>
              </a:rPr>
              <a:t>EFSA Technical Report: </a:t>
            </a:r>
            <a:r>
              <a:rPr lang="en-US" sz="2200" dirty="0">
                <a:solidFill>
                  <a:schemeClr val="bg2">
                    <a:lumMod val="50000"/>
                  </a:schemeClr>
                </a:solidFill>
              </a:rPr>
              <a:t>Information required for dossiers to support demands for import of high risk plants, plant products and other objects as foreseen in Article 42 of Regulation (EU) 2016/2031</a:t>
            </a:r>
            <a:endParaRPr lang="en-GB" sz="2200" dirty="0">
              <a:solidFill>
                <a:schemeClr val="bg2">
                  <a:lumMod val="50000"/>
                </a:schemeClr>
              </a:solidFill>
            </a:endParaRPr>
          </a:p>
          <a:p>
            <a:pPr marL="457200" indent="-457200">
              <a:lnSpc>
                <a:spcPct val="150000"/>
              </a:lnSpc>
              <a:buClr>
                <a:schemeClr val="bg2">
                  <a:lumMod val="50000"/>
                </a:schemeClr>
              </a:buClr>
              <a:buFont typeface="+mj-lt"/>
              <a:buAutoNum type="arabicPeriod"/>
            </a:pPr>
            <a:r>
              <a:rPr lang="en-US" sz="2200" dirty="0">
                <a:solidFill>
                  <a:schemeClr val="bg2">
                    <a:lumMod val="50000"/>
                  </a:schemeClr>
                </a:solidFill>
                <a:hlinkClick r:id="rId5">
                  <a:extLst>
                    <a:ext uri="{A12FA001-AC4F-418D-AE19-62706E023703}">
                      <ahyp:hlinkClr xmlns:ahyp="http://schemas.microsoft.com/office/drawing/2018/hyperlinkcolor" val="tx"/>
                    </a:ext>
                  </a:extLst>
                </a:hlinkClick>
              </a:rPr>
              <a:t>Guidance on commodity risk assessment for the evaluation of high risk plants dossiers </a:t>
            </a:r>
            <a:endParaRPr lang="en-US" sz="2200" dirty="0">
              <a:solidFill>
                <a:schemeClr val="bg2">
                  <a:lumMod val="50000"/>
                </a:schemeClr>
              </a:solidFill>
            </a:endParaRPr>
          </a:p>
          <a:p>
            <a:pPr marL="457200" indent="-457200">
              <a:lnSpc>
                <a:spcPct val="150000"/>
              </a:lnSpc>
              <a:buClr>
                <a:schemeClr val="bg2">
                  <a:lumMod val="50000"/>
                </a:schemeClr>
              </a:buClr>
              <a:buFont typeface="+mj-lt"/>
              <a:buAutoNum type="arabicPeriod"/>
            </a:pPr>
            <a:r>
              <a:rPr lang="en-US" sz="2200" dirty="0">
                <a:solidFill>
                  <a:schemeClr val="bg2">
                    <a:lumMod val="50000"/>
                  </a:schemeClr>
                </a:solidFill>
                <a:hlinkClick r:id="rId6">
                  <a:extLst>
                    <a:ext uri="{A12FA001-AC4F-418D-AE19-62706E023703}">
                      <ahyp:hlinkClr xmlns:ahyp="http://schemas.microsoft.com/office/drawing/2018/hyperlinkcolor" val="tx"/>
                    </a:ext>
                  </a:extLst>
                </a:hlinkClick>
              </a:rPr>
              <a:t>Regulation (EU) 2016/2031 of the European Parliament of the Council</a:t>
            </a:r>
            <a:endParaRPr lang="en-GB" sz="2200" dirty="0">
              <a:solidFill>
                <a:schemeClr val="bg2">
                  <a:lumMod val="50000"/>
                </a:schemeClr>
              </a:solidFill>
            </a:endParaRPr>
          </a:p>
          <a:p>
            <a:pPr marL="457200" indent="-457200">
              <a:lnSpc>
                <a:spcPct val="150000"/>
              </a:lnSpc>
              <a:buClr>
                <a:schemeClr val="bg2">
                  <a:lumMod val="50000"/>
                </a:schemeClr>
              </a:buClr>
              <a:buFont typeface="+mj-lt"/>
              <a:buAutoNum type="arabicPeriod"/>
            </a:pPr>
            <a:r>
              <a:rPr lang="en-GB" sz="2200" dirty="0">
                <a:solidFill>
                  <a:schemeClr val="bg2">
                    <a:lumMod val="50000"/>
                  </a:schemeClr>
                </a:solidFill>
                <a:hlinkClick r:id="rId7">
                  <a:extLst>
                    <a:ext uri="{A12FA001-AC4F-418D-AE19-62706E023703}">
                      <ahyp:hlinkClr xmlns:ahyp="http://schemas.microsoft.com/office/drawing/2018/hyperlinkcolor" val="tx"/>
                    </a:ext>
                  </a:extLst>
                </a:hlinkClick>
              </a:rPr>
              <a:t>Scientific Opinion on the pest categorisation of </a:t>
            </a:r>
            <a:r>
              <a:rPr lang="en-GB" sz="2200" i="1" dirty="0" err="1">
                <a:solidFill>
                  <a:schemeClr val="bg2">
                    <a:lumMod val="50000"/>
                  </a:schemeClr>
                </a:solidFill>
                <a:hlinkClick r:id="rId7">
                  <a:extLst>
                    <a:ext uri="{A12FA001-AC4F-418D-AE19-62706E023703}">
                      <ahyp:hlinkClr xmlns:ahyp="http://schemas.microsoft.com/office/drawing/2018/hyperlinkcolor" val="tx"/>
                    </a:ext>
                  </a:extLst>
                </a:hlinkClick>
              </a:rPr>
              <a:t>Thrips</a:t>
            </a:r>
            <a:r>
              <a:rPr lang="en-GB" sz="2200" i="1" dirty="0">
                <a:solidFill>
                  <a:schemeClr val="bg2">
                    <a:lumMod val="50000"/>
                  </a:schemeClr>
                </a:solidFill>
                <a:hlinkClick r:id="rId7">
                  <a:extLst>
                    <a:ext uri="{A12FA001-AC4F-418D-AE19-62706E023703}">
                      <ahyp:hlinkClr xmlns:ahyp="http://schemas.microsoft.com/office/drawing/2018/hyperlinkcolor" val="tx"/>
                    </a:ext>
                  </a:extLst>
                </a:hlinkClick>
              </a:rPr>
              <a:t> </a:t>
            </a:r>
            <a:r>
              <a:rPr lang="en-GB" sz="2200" i="1" dirty="0" err="1">
                <a:solidFill>
                  <a:schemeClr val="bg2">
                    <a:lumMod val="50000"/>
                  </a:schemeClr>
                </a:solidFill>
                <a:hlinkClick r:id="rId7">
                  <a:extLst>
                    <a:ext uri="{A12FA001-AC4F-418D-AE19-62706E023703}">
                      <ahyp:hlinkClr xmlns:ahyp="http://schemas.microsoft.com/office/drawing/2018/hyperlinkcolor" val="tx"/>
                    </a:ext>
                  </a:extLst>
                </a:hlinkClick>
              </a:rPr>
              <a:t>palmi</a:t>
            </a:r>
            <a:r>
              <a:rPr lang="en-GB" sz="2200" dirty="0">
                <a:solidFill>
                  <a:schemeClr val="bg2">
                    <a:lumMod val="50000"/>
                  </a:schemeClr>
                </a:solidFill>
                <a:hlinkClick r:id="rId7">
                  <a:extLst>
                    <a:ext uri="{A12FA001-AC4F-418D-AE19-62706E023703}">
                      <ahyp:hlinkClr xmlns:ahyp="http://schemas.microsoft.com/office/drawing/2018/hyperlinkcolor" val="tx"/>
                    </a:ext>
                  </a:extLst>
                </a:hlinkClick>
              </a:rPr>
              <a:t> </a:t>
            </a:r>
            <a:endParaRPr lang="en-US" sz="2200" dirty="0">
              <a:solidFill>
                <a:schemeClr val="bg2">
                  <a:lumMod val="50000"/>
                </a:schemeClr>
              </a:solidFill>
            </a:endParaRPr>
          </a:p>
        </p:txBody>
      </p:sp>
    </p:spTree>
    <p:extLst>
      <p:ext uri="{BB962C8B-B14F-4D97-AF65-F5344CB8AC3E}">
        <p14:creationId xmlns:p14="http://schemas.microsoft.com/office/powerpoint/2010/main" val="1141310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D37896-2BFA-4295-87F7-07574F18565B}"/>
              </a:ext>
            </a:extLst>
          </p:cNvPr>
          <p:cNvSpPr>
            <a:spLocks noGrp="1"/>
          </p:cNvSpPr>
          <p:nvPr>
            <p:ph type="title"/>
          </p:nvPr>
        </p:nvSpPr>
        <p:spPr/>
        <p:txBody>
          <a:bodyPr/>
          <a:lstStyle/>
          <a:p>
            <a:r>
              <a:rPr lang="en-US">
                <a:latin typeface="Verdana"/>
                <a:ea typeface="Verdana"/>
              </a:rPr>
              <a:t>Webinar Outline</a:t>
            </a:r>
            <a:endParaRPr lang="en-GB"/>
          </a:p>
        </p:txBody>
      </p:sp>
      <p:graphicFrame>
        <p:nvGraphicFramePr>
          <p:cNvPr id="9" name="Diagram 8">
            <a:extLst>
              <a:ext uri="{FF2B5EF4-FFF2-40B4-BE49-F238E27FC236}">
                <a16:creationId xmlns:a16="http://schemas.microsoft.com/office/drawing/2014/main" id="{310B02F5-5AB5-489F-8989-F9D588CF379F}"/>
              </a:ext>
            </a:extLst>
          </p:cNvPr>
          <p:cNvGraphicFramePr/>
          <p:nvPr/>
        </p:nvGraphicFramePr>
        <p:xfrm>
          <a:off x="-2301809" y="958850"/>
          <a:ext cx="8675449" cy="583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AFEC6A22-C4B1-44C3-9805-A5775F3442D9}"/>
              </a:ext>
            </a:extLst>
          </p:cNvPr>
          <p:cNvSpPr txBox="1"/>
          <p:nvPr/>
        </p:nvSpPr>
        <p:spPr>
          <a:xfrm>
            <a:off x="2999842" y="1117602"/>
            <a:ext cx="6281142" cy="984885"/>
          </a:xfrm>
          <a:prstGeom prst="rect">
            <a:avLst/>
          </a:prstGeom>
          <a:noFill/>
        </p:spPr>
        <p:txBody>
          <a:bodyPr wrap="square" rtlCol="0">
            <a:spAutoFit/>
          </a:bodyPr>
          <a:lstStyle/>
          <a:p>
            <a:r>
              <a:rPr lang="en-GB" sz="2000">
                <a:solidFill>
                  <a:schemeClr val="tx1">
                    <a:lumMod val="50000"/>
                    <a:lumOff val="50000"/>
                  </a:schemeClr>
                </a:solidFill>
                <a:latin typeface="Verdana"/>
                <a:ea typeface="Verdana"/>
              </a:rPr>
              <a:t>Introduction: Regulation (EU) 2016/2031 and High Risk Plant dossiers from non-EU countries </a:t>
            </a:r>
          </a:p>
          <a:p>
            <a:endParaRPr lang="en-GB"/>
          </a:p>
        </p:txBody>
      </p:sp>
      <p:sp>
        <p:nvSpPr>
          <p:cNvPr id="13" name="TextBox 12">
            <a:extLst>
              <a:ext uri="{FF2B5EF4-FFF2-40B4-BE49-F238E27FC236}">
                <a16:creationId xmlns:a16="http://schemas.microsoft.com/office/drawing/2014/main" id="{696AC600-5112-42F8-8F05-D46C3237634C}"/>
              </a:ext>
            </a:extLst>
          </p:cNvPr>
          <p:cNvSpPr txBox="1"/>
          <p:nvPr/>
        </p:nvSpPr>
        <p:spPr>
          <a:xfrm>
            <a:off x="3914242" y="2504094"/>
            <a:ext cx="6281142" cy="1292662"/>
          </a:xfrm>
          <a:prstGeom prst="rect">
            <a:avLst/>
          </a:prstGeom>
          <a:noFill/>
        </p:spPr>
        <p:txBody>
          <a:bodyPr wrap="square" rtlCol="0">
            <a:spAutoFit/>
          </a:bodyPr>
          <a:lstStyle/>
          <a:p>
            <a:pPr lvl="0"/>
            <a:r>
              <a:rPr lang="en-GB" sz="2000">
                <a:solidFill>
                  <a:schemeClr val="tx1">
                    <a:lumMod val="50000"/>
                    <a:lumOff val="50000"/>
                  </a:schemeClr>
                </a:solidFill>
                <a:latin typeface="Verdana"/>
                <a:ea typeface="Verdana"/>
              </a:rPr>
              <a:t>Proposed methodology for the compilation of the pest list</a:t>
            </a:r>
          </a:p>
          <a:p>
            <a:pPr lvl="0"/>
            <a:r>
              <a:rPr lang="en-GB" sz="2000">
                <a:solidFill>
                  <a:schemeClr val="accent1"/>
                </a:solidFill>
              </a:rPr>
              <a:t>How to prepare a pest list? </a:t>
            </a:r>
            <a:r>
              <a:rPr lang="en-GB" sz="2000" u="sng">
                <a:solidFill>
                  <a:schemeClr val="accent1"/>
                </a:solidFill>
              </a:rPr>
              <a:t>Webinar 1</a:t>
            </a:r>
          </a:p>
          <a:p>
            <a:endParaRPr lang="en-GB"/>
          </a:p>
        </p:txBody>
      </p:sp>
      <p:sp>
        <p:nvSpPr>
          <p:cNvPr id="14" name="TextBox 13">
            <a:extLst>
              <a:ext uri="{FF2B5EF4-FFF2-40B4-BE49-F238E27FC236}">
                <a16:creationId xmlns:a16="http://schemas.microsoft.com/office/drawing/2014/main" id="{6001EAA1-5106-4A16-8F17-7E736BC558FC}"/>
              </a:ext>
            </a:extLst>
          </p:cNvPr>
          <p:cNvSpPr txBox="1"/>
          <p:nvPr/>
        </p:nvSpPr>
        <p:spPr>
          <a:xfrm>
            <a:off x="3914242" y="4463981"/>
            <a:ext cx="4858742" cy="677108"/>
          </a:xfrm>
          <a:prstGeom prst="rect">
            <a:avLst/>
          </a:prstGeom>
          <a:noFill/>
        </p:spPr>
        <p:txBody>
          <a:bodyPr wrap="square" rtlCol="0">
            <a:spAutoFit/>
          </a:bodyPr>
          <a:lstStyle/>
          <a:p>
            <a:r>
              <a:rPr lang="en-GB" sz="2000">
                <a:solidFill>
                  <a:schemeClr val="tx1">
                    <a:lumMod val="50000"/>
                    <a:lumOff val="50000"/>
                  </a:schemeClr>
                </a:solidFill>
                <a:latin typeface="Verdana"/>
                <a:ea typeface="Verdana"/>
              </a:rPr>
              <a:t>Q&amp;A on the proposed methodology</a:t>
            </a:r>
          </a:p>
          <a:p>
            <a:endParaRPr lang="en-GB"/>
          </a:p>
        </p:txBody>
      </p:sp>
      <p:sp>
        <p:nvSpPr>
          <p:cNvPr id="15" name="TextBox 14">
            <a:extLst>
              <a:ext uri="{FF2B5EF4-FFF2-40B4-BE49-F238E27FC236}">
                <a16:creationId xmlns:a16="http://schemas.microsoft.com/office/drawing/2014/main" id="{99FBAA52-5B34-4AD0-BBE2-B7640D76FDCF}"/>
              </a:ext>
            </a:extLst>
          </p:cNvPr>
          <p:cNvSpPr txBox="1"/>
          <p:nvPr/>
        </p:nvSpPr>
        <p:spPr>
          <a:xfrm>
            <a:off x="2810222" y="5850528"/>
            <a:ext cx="7900035" cy="707886"/>
          </a:xfrm>
          <a:prstGeom prst="rect">
            <a:avLst/>
          </a:prstGeom>
          <a:noFill/>
        </p:spPr>
        <p:txBody>
          <a:bodyPr wrap="square" rtlCol="0">
            <a:spAutoFit/>
          </a:bodyPr>
          <a:lstStyle/>
          <a:p>
            <a:r>
              <a:rPr lang="en-GB" sz="2000" dirty="0">
                <a:solidFill>
                  <a:schemeClr val="tx1">
                    <a:lumMod val="50000"/>
                    <a:lumOff val="50000"/>
                  </a:schemeClr>
                </a:solidFill>
                <a:latin typeface="Verdana"/>
                <a:ea typeface="Verdana"/>
              </a:rPr>
              <a:t>Dossier for fruits of </a:t>
            </a:r>
            <a:r>
              <a:rPr lang="en-GB" sz="2000" i="1" dirty="0">
                <a:solidFill>
                  <a:schemeClr val="tx1">
                    <a:lumMod val="50000"/>
                    <a:lumOff val="50000"/>
                  </a:schemeClr>
                </a:solidFill>
                <a:latin typeface="Verdana"/>
                <a:ea typeface="Verdana"/>
              </a:rPr>
              <a:t>Momordica</a:t>
            </a:r>
            <a:r>
              <a:rPr lang="en-GB" sz="2000" dirty="0">
                <a:solidFill>
                  <a:schemeClr val="tx1">
                    <a:lumMod val="50000"/>
                    <a:lumOff val="50000"/>
                  </a:schemeClr>
                </a:solidFill>
                <a:latin typeface="Verdana"/>
                <a:ea typeface="Verdana"/>
              </a:rPr>
              <a:t> L. and final Q&amp;A</a:t>
            </a:r>
          </a:p>
          <a:p>
            <a:r>
              <a:rPr lang="en-GB" sz="2000" dirty="0">
                <a:solidFill>
                  <a:schemeClr val="accent1"/>
                </a:solidFill>
              </a:rPr>
              <a:t>How to prepare a dossier for </a:t>
            </a:r>
            <a:r>
              <a:rPr lang="en-GB" sz="2000" i="1" dirty="0">
                <a:solidFill>
                  <a:schemeClr val="accent1"/>
                </a:solidFill>
              </a:rPr>
              <a:t>Momordica</a:t>
            </a:r>
            <a:r>
              <a:rPr lang="en-GB" sz="2000" dirty="0">
                <a:solidFill>
                  <a:schemeClr val="accent1"/>
                </a:solidFill>
              </a:rPr>
              <a:t> fruits? </a:t>
            </a:r>
            <a:r>
              <a:rPr lang="en-GB" sz="2000" u="sng" dirty="0">
                <a:solidFill>
                  <a:schemeClr val="accent1"/>
                </a:solidFill>
              </a:rPr>
              <a:t>Webinar 2</a:t>
            </a:r>
            <a:endParaRPr lang="en-GB" u="sng" dirty="0">
              <a:solidFill>
                <a:schemeClr val="accent1"/>
              </a:solidFill>
            </a:endParaRPr>
          </a:p>
        </p:txBody>
      </p:sp>
      <p:sp>
        <p:nvSpPr>
          <p:cNvPr id="19" name="Rectangle 18">
            <a:extLst>
              <a:ext uri="{FF2B5EF4-FFF2-40B4-BE49-F238E27FC236}">
                <a16:creationId xmlns:a16="http://schemas.microsoft.com/office/drawing/2014/main" id="{C827651D-F44D-456C-8753-C892E279D6FF}"/>
              </a:ext>
            </a:extLst>
          </p:cNvPr>
          <p:cNvSpPr/>
          <p:nvPr/>
        </p:nvSpPr>
        <p:spPr>
          <a:xfrm>
            <a:off x="2810222" y="5692934"/>
            <a:ext cx="7682744" cy="1019270"/>
          </a:xfrm>
          <a:prstGeom prst="rect">
            <a:avLst/>
          </a:prstGeom>
          <a:noFill/>
          <a:ln w="57150">
            <a:solidFill>
              <a:srgbClr val="EF98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0" name="TextBox 9">
            <a:extLst>
              <a:ext uri="{FF2B5EF4-FFF2-40B4-BE49-F238E27FC236}">
                <a16:creationId xmlns:a16="http://schemas.microsoft.com/office/drawing/2014/main" id="{5032CD67-A9BB-4AA6-860A-EECF53EAC7F5}"/>
              </a:ext>
            </a:extLst>
          </p:cNvPr>
          <p:cNvSpPr txBox="1"/>
          <p:nvPr/>
        </p:nvSpPr>
        <p:spPr>
          <a:xfrm>
            <a:off x="11637818" y="6272148"/>
            <a:ext cx="298480" cy="307777"/>
          </a:xfrm>
          <a:prstGeom prst="rect">
            <a:avLst/>
          </a:prstGeom>
          <a:noFill/>
        </p:spPr>
        <p:txBody>
          <a:bodyPr wrap="none" rtlCol="0">
            <a:spAutoFit/>
          </a:bodyPr>
          <a:lstStyle/>
          <a:p>
            <a:r>
              <a:rPr lang="en-GB" sz="1400">
                <a:solidFill>
                  <a:schemeClr val="tx1">
                    <a:lumMod val="50000"/>
                    <a:lumOff val="50000"/>
                  </a:schemeClr>
                </a:solidFill>
                <a:latin typeface="Verdana"/>
                <a:ea typeface="Verdana"/>
              </a:rPr>
              <a:t>2</a:t>
            </a:r>
          </a:p>
        </p:txBody>
      </p:sp>
    </p:spTree>
    <p:extLst>
      <p:ext uri="{BB962C8B-B14F-4D97-AF65-F5344CB8AC3E}">
        <p14:creationId xmlns:p14="http://schemas.microsoft.com/office/powerpoint/2010/main" val="2430325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3007D6-B7DC-45DC-855C-51C7294666B3}"/>
              </a:ext>
            </a:extLst>
          </p:cNvPr>
          <p:cNvSpPr>
            <a:spLocks noGrp="1"/>
          </p:cNvSpPr>
          <p:nvPr>
            <p:ph type="title"/>
          </p:nvPr>
        </p:nvSpPr>
        <p:spPr>
          <a:xfrm>
            <a:off x="103950" y="6665"/>
            <a:ext cx="10240200" cy="894050"/>
          </a:xfrm>
        </p:spPr>
        <p:txBody>
          <a:bodyPr>
            <a:normAutofit/>
          </a:bodyPr>
          <a:lstStyle/>
          <a:p>
            <a:r>
              <a:rPr lang="en-US" sz="2700" i="1"/>
              <a:t>Momordica </a:t>
            </a:r>
            <a:r>
              <a:rPr lang="en-US" sz="2700"/>
              <a:t>L. in the legislation on High Risk Plants</a:t>
            </a:r>
            <a:endParaRPr lang="en-GB" sz="2700"/>
          </a:p>
        </p:txBody>
      </p:sp>
      <p:pic>
        <p:nvPicPr>
          <p:cNvPr id="4" name="Picture 3">
            <a:extLst>
              <a:ext uri="{FF2B5EF4-FFF2-40B4-BE49-F238E27FC236}">
                <a16:creationId xmlns:a16="http://schemas.microsoft.com/office/drawing/2014/main" id="{D7FB33DB-7829-45BE-96E9-89413D3340D3}"/>
              </a:ext>
            </a:extLst>
          </p:cNvPr>
          <p:cNvPicPr>
            <a:picLocks noChangeAspect="1"/>
          </p:cNvPicPr>
          <p:nvPr/>
        </p:nvPicPr>
        <p:blipFill>
          <a:blip r:embed="rId3"/>
          <a:stretch>
            <a:fillRect/>
          </a:stretch>
        </p:blipFill>
        <p:spPr>
          <a:xfrm>
            <a:off x="1587500" y="4279755"/>
            <a:ext cx="8839200" cy="1457325"/>
          </a:xfrm>
          <a:prstGeom prst="rect">
            <a:avLst/>
          </a:prstGeom>
        </p:spPr>
      </p:pic>
      <p:pic>
        <p:nvPicPr>
          <p:cNvPr id="5" name="Picture 4">
            <a:extLst>
              <a:ext uri="{FF2B5EF4-FFF2-40B4-BE49-F238E27FC236}">
                <a16:creationId xmlns:a16="http://schemas.microsoft.com/office/drawing/2014/main" id="{48CA1A00-B894-4D27-A4BA-789B9A159D30}"/>
              </a:ext>
            </a:extLst>
          </p:cNvPr>
          <p:cNvPicPr>
            <a:picLocks noChangeAspect="1"/>
          </p:cNvPicPr>
          <p:nvPr/>
        </p:nvPicPr>
        <p:blipFill>
          <a:blip r:embed="rId4"/>
          <a:stretch>
            <a:fillRect/>
          </a:stretch>
        </p:blipFill>
        <p:spPr>
          <a:xfrm>
            <a:off x="1847850" y="2989891"/>
            <a:ext cx="8496300" cy="1114425"/>
          </a:xfrm>
          <a:prstGeom prst="rect">
            <a:avLst/>
          </a:prstGeom>
        </p:spPr>
      </p:pic>
      <p:sp>
        <p:nvSpPr>
          <p:cNvPr id="6" name="Oval 5">
            <a:extLst>
              <a:ext uri="{FF2B5EF4-FFF2-40B4-BE49-F238E27FC236}">
                <a16:creationId xmlns:a16="http://schemas.microsoft.com/office/drawing/2014/main" id="{A3A001B4-4511-440D-89CE-B6A3B579795A}"/>
              </a:ext>
            </a:extLst>
          </p:cNvPr>
          <p:cNvSpPr/>
          <p:nvPr/>
        </p:nvSpPr>
        <p:spPr>
          <a:xfrm>
            <a:off x="5854535" y="5023262"/>
            <a:ext cx="1341912" cy="801538"/>
          </a:xfrm>
          <a:prstGeom prst="ellipse">
            <a:avLst/>
          </a:prstGeom>
          <a:noFill/>
          <a:ln w="38100">
            <a:solidFill>
              <a:srgbClr val="EF98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0">
            <a:extLst>
              <a:ext uri="{FF2B5EF4-FFF2-40B4-BE49-F238E27FC236}">
                <a16:creationId xmlns:a16="http://schemas.microsoft.com/office/drawing/2014/main" id="{5ACED6AF-6E4D-4D4B-9A9B-C1F52F63D353}"/>
              </a:ext>
            </a:extLst>
          </p:cNvPr>
          <p:cNvSpPr/>
          <p:nvPr/>
        </p:nvSpPr>
        <p:spPr>
          <a:xfrm>
            <a:off x="7326102" y="1803545"/>
            <a:ext cx="4222816" cy="774700"/>
          </a:xfrm>
          <a:prstGeom prst="roundRect">
            <a:avLst/>
          </a:prstGeom>
          <a:solidFill>
            <a:schemeClr val="accent1">
              <a:lumMod val="20000"/>
              <a:lumOff val="8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GB">
                <a:solidFill>
                  <a:schemeClr val="tx1">
                    <a:lumMod val="50000"/>
                    <a:lumOff val="50000"/>
                  </a:schemeClr>
                </a:solidFill>
                <a:latin typeface="Verdana"/>
                <a:ea typeface="Verdana"/>
              </a:rPr>
              <a:t>Prohibition from 14 December 2019 pending risk assessment.</a:t>
            </a:r>
          </a:p>
        </p:txBody>
      </p:sp>
      <p:sp>
        <p:nvSpPr>
          <p:cNvPr id="13" name="Rounded Rectangle 15">
            <a:extLst>
              <a:ext uri="{FF2B5EF4-FFF2-40B4-BE49-F238E27FC236}">
                <a16:creationId xmlns:a16="http://schemas.microsoft.com/office/drawing/2014/main" id="{F99EEC65-44A9-4B4A-A714-6860D03FB4A4}"/>
              </a:ext>
            </a:extLst>
          </p:cNvPr>
          <p:cNvSpPr/>
          <p:nvPr/>
        </p:nvSpPr>
        <p:spPr>
          <a:xfrm>
            <a:off x="570345" y="1453951"/>
            <a:ext cx="2052637" cy="1365251"/>
          </a:xfrm>
          <a:prstGeom prst="roundRect">
            <a:avLst/>
          </a:prstGeom>
          <a:no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189">
              <a:defRPr/>
            </a:pPr>
            <a:r>
              <a:rPr lang="en-GB" sz="2400" b="1">
                <a:solidFill>
                  <a:schemeClr val="tx1">
                    <a:lumMod val="50000"/>
                    <a:lumOff val="50000"/>
                  </a:schemeClr>
                </a:solidFill>
                <a:latin typeface="Verdana"/>
                <a:ea typeface="Verdana"/>
              </a:rPr>
              <a:t>List of High Risk Plants</a:t>
            </a:r>
          </a:p>
        </p:txBody>
      </p:sp>
      <p:sp>
        <p:nvSpPr>
          <p:cNvPr id="14" name="Rounded Rectangle 18">
            <a:extLst>
              <a:ext uri="{FF2B5EF4-FFF2-40B4-BE49-F238E27FC236}">
                <a16:creationId xmlns:a16="http://schemas.microsoft.com/office/drawing/2014/main" id="{4CD7E001-5CE9-4A2E-B979-565E186A18B5}"/>
              </a:ext>
            </a:extLst>
          </p:cNvPr>
          <p:cNvSpPr/>
          <p:nvPr/>
        </p:nvSpPr>
        <p:spPr>
          <a:xfrm>
            <a:off x="2614192" y="1850620"/>
            <a:ext cx="4711911" cy="680553"/>
          </a:xfrm>
          <a:prstGeom prst="roundRect">
            <a:avLst/>
          </a:prstGeom>
          <a:solidFill>
            <a:schemeClr val="accent1">
              <a:lumMod val="40000"/>
              <a:lumOff val="60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GB" sz="2000" b="1">
                <a:solidFill>
                  <a:schemeClr val="tx1">
                    <a:lumMod val="50000"/>
                    <a:lumOff val="50000"/>
                  </a:schemeClr>
                </a:solidFill>
                <a:latin typeface="Verdana"/>
                <a:ea typeface="Verdana"/>
              </a:rPr>
              <a:t>Commission</a:t>
            </a:r>
            <a:r>
              <a:rPr lang="en-GB" sz="2133" b="1">
                <a:solidFill>
                  <a:schemeClr val="accent6">
                    <a:lumMod val="50000"/>
                  </a:schemeClr>
                </a:solidFill>
              </a:rPr>
              <a:t> </a:t>
            </a:r>
            <a:r>
              <a:rPr lang="en-GB" sz="2000" b="1">
                <a:solidFill>
                  <a:schemeClr val="tx1">
                    <a:lumMod val="50000"/>
                    <a:lumOff val="50000"/>
                  </a:schemeClr>
                </a:solidFill>
                <a:latin typeface="Verdana"/>
                <a:ea typeface="Verdana"/>
              </a:rPr>
              <a:t>Implementing Regulation (EU) 2018/2019</a:t>
            </a:r>
          </a:p>
        </p:txBody>
      </p:sp>
      <p:sp>
        <p:nvSpPr>
          <p:cNvPr id="15" name="TextBox 14">
            <a:extLst>
              <a:ext uri="{FF2B5EF4-FFF2-40B4-BE49-F238E27FC236}">
                <a16:creationId xmlns:a16="http://schemas.microsoft.com/office/drawing/2014/main" id="{0DFFD6D7-1923-4F02-8B9D-6339C86C8909}"/>
              </a:ext>
            </a:extLst>
          </p:cNvPr>
          <p:cNvSpPr txBox="1"/>
          <p:nvPr/>
        </p:nvSpPr>
        <p:spPr>
          <a:xfrm>
            <a:off x="11637818" y="6272148"/>
            <a:ext cx="298480" cy="307777"/>
          </a:xfrm>
          <a:prstGeom prst="rect">
            <a:avLst/>
          </a:prstGeom>
          <a:noFill/>
        </p:spPr>
        <p:txBody>
          <a:bodyPr wrap="none" rtlCol="0">
            <a:spAutoFit/>
          </a:bodyPr>
          <a:lstStyle/>
          <a:p>
            <a:r>
              <a:rPr lang="en-GB" sz="1400">
                <a:solidFill>
                  <a:schemeClr val="tx1">
                    <a:lumMod val="50000"/>
                    <a:lumOff val="50000"/>
                  </a:schemeClr>
                </a:solidFill>
                <a:latin typeface="Verdana"/>
                <a:ea typeface="Verdana"/>
              </a:rPr>
              <a:t>3</a:t>
            </a:r>
          </a:p>
        </p:txBody>
      </p:sp>
    </p:spTree>
    <p:extLst>
      <p:ext uri="{BB962C8B-B14F-4D97-AF65-F5344CB8AC3E}">
        <p14:creationId xmlns:p14="http://schemas.microsoft.com/office/powerpoint/2010/main" val="428355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9E773A-AB87-47CB-BBDF-2E420B3AE23C}"/>
              </a:ext>
            </a:extLst>
          </p:cNvPr>
          <p:cNvSpPr>
            <a:spLocks noGrp="1"/>
          </p:cNvSpPr>
          <p:nvPr>
            <p:ph idx="1"/>
          </p:nvPr>
        </p:nvSpPr>
        <p:spPr>
          <a:xfrm>
            <a:off x="440030" y="1513453"/>
            <a:ext cx="10515600" cy="1727200"/>
          </a:xfrm>
        </p:spPr>
        <p:txBody>
          <a:bodyPr/>
          <a:lstStyle/>
          <a:p>
            <a:pPr marL="0" indent="0">
              <a:buNone/>
            </a:pPr>
            <a:r>
              <a:rPr lang="en-US" sz="2700" dirty="0">
                <a:latin typeface="EUAlbertina"/>
              </a:rPr>
              <a:t>Fruits of </a:t>
            </a:r>
            <a:r>
              <a:rPr lang="en-US" sz="2700" i="1" dirty="0">
                <a:latin typeface="EUAlbertina"/>
              </a:rPr>
              <a:t>Momordica </a:t>
            </a:r>
            <a:r>
              <a:rPr lang="en-US" sz="2700" dirty="0">
                <a:latin typeface="EUAlbertina"/>
              </a:rPr>
              <a:t>L. are known to host and provide a significant pathway for the introduction and establishment of the pest </a:t>
            </a:r>
            <a:r>
              <a:rPr lang="en-US" sz="2700" b="1" i="1" dirty="0" err="1">
                <a:latin typeface="EUAlbertina"/>
              </a:rPr>
              <a:t>Thrips</a:t>
            </a:r>
            <a:r>
              <a:rPr lang="en-US" sz="2700" b="1" i="1" dirty="0">
                <a:latin typeface="EUAlbertina"/>
              </a:rPr>
              <a:t> </a:t>
            </a:r>
            <a:r>
              <a:rPr lang="en-US" sz="2700" b="1" i="1" dirty="0" err="1">
                <a:latin typeface="EUAlbertina"/>
              </a:rPr>
              <a:t>palmi</a:t>
            </a:r>
            <a:r>
              <a:rPr lang="en-US" sz="2700" b="1" i="1" dirty="0">
                <a:latin typeface="EUAlbertina"/>
              </a:rPr>
              <a:t>.</a:t>
            </a:r>
            <a:endParaRPr lang="en-US" sz="2700" dirty="0">
              <a:latin typeface="EUAlbertina"/>
            </a:endParaRPr>
          </a:p>
          <a:p>
            <a:pPr marL="0" indent="0">
              <a:buNone/>
            </a:pPr>
            <a:endParaRPr lang="en-US" dirty="0">
              <a:latin typeface="EUAlbertina"/>
            </a:endParaRPr>
          </a:p>
        </p:txBody>
      </p:sp>
      <p:sp>
        <p:nvSpPr>
          <p:cNvPr id="3" name="Title 2">
            <a:extLst>
              <a:ext uri="{FF2B5EF4-FFF2-40B4-BE49-F238E27FC236}">
                <a16:creationId xmlns:a16="http://schemas.microsoft.com/office/drawing/2014/main" id="{AB51E151-2473-4BDF-B9CE-B7582D9BA93E}"/>
              </a:ext>
            </a:extLst>
          </p:cNvPr>
          <p:cNvSpPr>
            <a:spLocks noGrp="1"/>
          </p:cNvSpPr>
          <p:nvPr>
            <p:ph type="title"/>
          </p:nvPr>
        </p:nvSpPr>
        <p:spPr>
          <a:xfrm>
            <a:off x="259713" y="0"/>
            <a:ext cx="10240200" cy="894050"/>
          </a:xfrm>
        </p:spPr>
        <p:txBody>
          <a:bodyPr/>
          <a:lstStyle/>
          <a:p>
            <a:r>
              <a:rPr lang="en-GB" dirty="0"/>
              <a:t>High Risk Plant: fruits of </a:t>
            </a:r>
            <a:r>
              <a:rPr lang="en-GB" i="1" dirty="0"/>
              <a:t>Momordica </a:t>
            </a:r>
            <a:r>
              <a:rPr lang="en-GB" dirty="0"/>
              <a:t>L. </a:t>
            </a:r>
          </a:p>
        </p:txBody>
      </p:sp>
      <p:pic>
        <p:nvPicPr>
          <p:cNvPr id="5" name="Picture 9" descr="A picture containing balsam apple, tree, fruit, outdoor&#10;&#10;Description generated with very high confidence">
            <a:extLst>
              <a:ext uri="{FF2B5EF4-FFF2-40B4-BE49-F238E27FC236}">
                <a16:creationId xmlns:a16="http://schemas.microsoft.com/office/drawing/2014/main" id="{67C2141C-C379-4AEC-B49E-AE0D991B71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23526" y="2582187"/>
            <a:ext cx="2252145" cy="3477283"/>
          </a:xfrm>
          <a:prstGeom prst="rect">
            <a:avLst/>
          </a:prstGeom>
          <a:ln>
            <a:noFill/>
          </a:ln>
          <a:effectLst>
            <a:softEdge rad="112500"/>
          </a:effectLst>
        </p:spPr>
      </p:pic>
      <p:sp>
        <p:nvSpPr>
          <p:cNvPr id="8" name="TextBox 7">
            <a:extLst>
              <a:ext uri="{FF2B5EF4-FFF2-40B4-BE49-F238E27FC236}">
                <a16:creationId xmlns:a16="http://schemas.microsoft.com/office/drawing/2014/main" id="{1787BD7F-8968-46DB-917F-C0F524B0E558}"/>
              </a:ext>
            </a:extLst>
          </p:cNvPr>
          <p:cNvSpPr txBox="1"/>
          <p:nvPr/>
        </p:nvSpPr>
        <p:spPr>
          <a:xfrm>
            <a:off x="11637818" y="6272148"/>
            <a:ext cx="298480" cy="307777"/>
          </a:xfrm>
          <a:prstGeom prst="rect">
            <a:avLst/>
          </a:prstGeom>
          <a:noFill/>
        </p:spPr>
        <p:txBody>
          <a:bodyPr wrap="none" rtlCol="0">
            <a:spAutoFit/>
          </a:bodyPr>
          <a:lstStyle/>
          <a:p>
            <a:r>
              <a:rPr lang="en-GB" sz="1400">
                <a:solidFill>
                  <a:schemeClr val="tx1">
                    <a:lumMod val="50000"/>
                    <a:lumOff val="50000"/>
                  </a:schemeClr>
                </a:solidFill>
                <a:latin typeface="Verdana"/>
                <a:ea typeface="Verdana"/>
              </a:rPr>
              <a:t>4</a:t>
            </a:r>
          </a:p>
        </p:txBody>
      </p:sp>
      <p:sp>
        <p:nvSpPr>
          <p:cNvPr id="6" name="Rectangle: Rounded Corners 5" descr="For the import of fruits of Momordica L. is needed:&#10;-  an official statement by NPPO of the country that the fruits originate in a country, or area within the country, recognised as being free from Thrips palmi.&#10; - or data on phytosanitary mitigation measures, see EFSA Technical Report. (Prepare a dossier)&#10;Which are the data and information required to initiate High Risk Plant (HRP) Risk Assessment for fruits of Momordica L. (dossier)?&#10;">
            <a:extLst>
              <a:ext uri="{FF2B5EF4-FFF2-40B4-BE49-F238E27FC236}">
                <a16:creationId xmlns:a16="http://schemas.microsoft.com/office/drawing/2014/main" id="{8B72D320-2954-4393-ACA3-90CD06826ED2}"/>
              </a:ext>
            </a:extLst>
          </p:cNvPr>
          <p:cNvSpPr/>
          <p:nvPr/>
        </p:nvSpPr>
        <p:spPr>
          <a:xfrm>
            <a:off x="555638" y="2582188"/>
            <a:ext cx="7410202" cy="2460330"/>
          </a:xfrm>
          <a:prstGeom prst="roundRect">
            <a:avLst/>
          </a:prstGeom>
          <a:noFill/>
          <a:ln w="3810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1000"/>
              </a:spcBef>
              <a:buClr>
                <a:schemeClr val="accent5"/>
              </a:buClr>
            </a:pPr>
            <a:r>
              <a:rPr lang="en-US" sz="2000" dirty="0">
                <a:solidFill>
                  <a:schemeClr val="bg2">
                    <a:lumMod val="50000"/>
                  </a:schemeClr>
                </a:solidFill>
                <a:ea typeface="Verdana" panose="020B0604030504040204" pitchFamily="34" charset="0"/>
                <a:cs typeface="Verdana" panose="020B0604030504040204" pitchFamily="34" charset="0"/>
              </a:rPr>
              <a:t>For the import of fruits of </a:t>
            </a:r>
            <a:r>
              <a:rPr lang="en-US" sz="2000" i="1" dirty="0">
                <a:solidFill>
                  <a:schemeClr val="bg2">
                    <a:lumMod val="50000"/>
                  </a:schemeClr>
                </a:solidFill>
                <a:ea typeface="Verdana" panose="020B0604030504040204" pitchFamily="34" charset="0"/>
                <a:cs typeface="Verdana" panose="020B0604030504040204" pitchFamily="34" charset="0"/>
              </a:rPr>
              <a:t>Momordica</a:t>
            </a:r>
            <a:r>
              <a:rPr lang="en-US" sz="2000" dirty="0">
                <a:solidFill>
                  <a:schemeClr val="bg2">
                    <a:lumMod val="50000"/>
                  </a:schemeClr>
                </a:solidFill>
                <a:ea typeface="Verdana" panose="020B0604030504040204" pitchFamily="34" charset="0"/>
                <a:cs typeface="Verdana" panose="020B0604030504040204" pitchFamily="34" charset="0"/>
              </a:rPr>
              <a:t> L. is needed:</a:t>
            </a:r>
            <a:br>
              <a:rPr lang="en-US" sz="2000" dirty="0">
                <a:solidFill>
                  <a:schemeClr val="bg2">
                    <a:lumMod val="50000"/>
                  </a:schemeClr>
                </a:solidFill>
                <a:ea typeface="Verdana" panose="020B0604030504040204" pitchFamily="34" charset="0"/>
                <a:cs typeface="Verdana" panose="020B0604030504040204" pitchFamily="34" charset="0"/>
              </a:rPr>
            </a:br>
            <a:r>
              <a:rPr lang="en-US" sz="2000" dirty="0">
                <a:solidFill>
                  <a:schemeClr val="bg2">
                    <a:lumMod val="50000"/>
                  </a:schemeClr>
                </a:solidFill>
                <a:ea typeface="Verdana" panose="020B0604030504040204" pitchFamily="34" charset="0"/>
                <a:cs typeface="Verdana" panose="020B0604030504040204" pitchFamily="34" charset="0"/>
              </a:rPr>
              <a:t>-  an </a:t>
            </a:r>
            <a:r>
              <a:rPr lang="en-US" sz="2000" dirty="0">
                <a:solidFill>
                  <a:schemeClr val="bg2">
                    <a:lumMod val="50000"/>
                  </a:schemeClr>
                </a:solidFill>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official statement by NPPO of the country that the fruits originate in a country, or area within the country, </a:t>
            </a:r>
            <a:r>
              <a:rPr lang="en-US" sz="2000" dirty="0" err="1">
                <a:solidFill>
                  <a:schemeClr val="bg2">
                    <a:lumMod val="50000"/>
                  </a:schemeClr>
                </a:solidFill>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recognised</a:t>
            </a:r>
            <a:r>
              <a:rPr lang="en-US" sz="2000" dirty="0">
                <a:solidFill>
                  <a:schemeClr val="bg2">
                    <a:lumMod val="50000"/>
                  </a:schemeClr>
                </a:solidFill>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 as being free from </a:t>
            </a:r>
            <a:r>
              <a:rPr lang="en-US" sz="2000" i="1" dirty="0" err="1">
                <a:solidFill>
                  <a:schemeClr val="bg2">
                    <a:lumMod val="50000"/>
                  </a:schemeClr>
                </a:solidFill>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Thrips</a:t>
            </a:r>
            <a:r>
              <a:rPr lang="en-US" sz="2000" i="1" dirty="0">
                <a:solidFill>
                  <a:schemeClr val="bg2">
                    <a:lumMod val="50000"/>
                  </a:schemeClr>
                </a:solidFill>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 </a:t>
            </a:r>
            <a:r>
              <a:rPr lang="en-US" sz="2000" i="1" dirty="0" err="1">
                <a:solidFill>
                  <a:schemeClr val="bg2">
                    <a:lumMod val="50000"/>
                  </a:schemeClr>
                </a:solidFill>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palmi</a:t>
            </a:r>
            <a:r>
              <a:rPr lang="en-US" sz="2000" dirty="0">
                <a:solidFill>
                  <a:schemeClr val="bg2">
                    <a:lumMod val="50000"/>
                  </a:schemeClr>
                </a:solidFill>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a:t>
            </a:r>
          </a:p>
          <a:p>
            <a:pPr>
              <a:lnSpc>
                <a:spcPct val="90000"/>
              </a:lnSpc>
              <a:spcBef>
                <a:spcPts val="1000"/>
              </a:spcBef>
              <a:buClr>
                <a:schemeClr val="accent5"/>
              </a:buClr>
            </a:pPr>
            <a:r>
              <a:rPr lang="en-US" sz="2000" dirty="0">
                <a:solidFill>
                  <a:schemeClr val="bg2">
                    <a:lumMod val="50000"/>
                  </a:schemeClr>
                </a:solidFill>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 </a:t>
            </a:r>
            <a:r>
              <a:rPr lang="en-US" sz="2000" dirty="0">
                <a:solidFill>
                  <a:schemeClr val="bg2">
                    <a:lumMod val="50000"/>
                  </a:schemeClr>
                </a:solidFill>
                <a:ea typeface="Verdana" panose="020B0604030504040204" pitchFamily="34" charset="0"/>
                <a:cs typeface="Verdana" panose="020B0604030504040204" pitchFamily="34" charset="0"/>
              </a:rPr>
              <a:t>- or </a:t>
            </a:r>
            <a:r>
              <a:rPr lang="en-US" sz="2000" dirty="0">
                <a:solidFill>
                  <a:schemeClr val="bg2">
                    <a:lumMod val="50000"/>
                  </a:schemeClr>
                </a:solidFill>
                <a:ea typeface="Verdana" panose="020B0604030504040204" pitchFamily="34" charset="0"/>
                <a:cs typeface="Verdana" panose="020B0604030504040204" pitchFamily="34" charset="0"/>
                <a:hlinkClick r:id="rId5">
                  <a:extLst>
                    <a:ext uri="{A12FA001-AC4F-418D-AE19-62706E023703}">
                      <ahyp:hlinkClr xmlns:ahyp="http://schemas.microsoft.com/office/drawing/2018/hyperlinkcolor" val="tx"/>
                    </a:ext>
                  </a:extLst>
                </a:hlinkClick>
              </a:rPr>
              <a:t>data on risk mitigation measures, see EFSA Technical Report.</a:t>
            </a:r>
            <a:r>
              <a:rPr lang="en-US" sz="2000" dirty="0">
                <a:solidFill>
                  <a:schemeClr val="bg2">
                    <a:lumMod val="50000"/>
                  </a:schemeClr>
                </a:solidFill>
                <a:ea typeface="Verdana" panose="020B0604030504040204" pitchFamily="34" charset="0"/>
                <a:cs typeface="Verdana" panose="020B0604030504040204" pitchFamily="34" charset="0"/>
              </a:rPr>
              <a:t> Prepare a dossier for which EFSA will carry out a Risk Assessment</a:t>
            </a:r>
          </a:p>
        </p:txBody>
      </p:sp>
      <p:sp>
        <p:nvSpPr>
          <p:cNvPr id="4" name="Rectangle 3">
            <a:extLst>
              <a:ext uri="{FF2B5EF4-FFF2-40B4-BE49-F238E27FC236}">
                <a16:creationId xmlns:a16="http://schemas.microsoft.com/office/drawing/2014/main" id="{98D1162C-D5E1-48DC-AA0B-0915A5F59068}"/>
              </a:ext>
            </a:extLst>
          </p:cNvPr>
          <p:cNvSpPr/>
          <p:nvPr/>
        </p:nvSpPr>
        <p:spPr>
          <a:xfrm>
            <a:off x="555638" y="5431918"/>
            <a:ext cx="8083395" cy="840230"/>
          </a:xfrm>
          <a:prstGeom prst="rect">
            <a:avLst/>
          </a:prstGeom>
        </p:spPr>
        <p:txBody>
          <a:bodyPr wrap="square">
            <a:spAutoFit/>
          </a:bodyPr>
          <a:lstStyle/>
          <a:p>
            <a:pPr>
              <a:lnSpc>
                <a:spcPct val="90000"/>
              </a:lnSpc>
              <a:spcBef>
                <a:spcPts val="1000"/>
              </a:spcBef>
              <a:buClr>
                <a:schemeClr val="accent5"/>
              </a:buClr>
            </a:pPr>
            <a:r>
              <a:rPr lang="en-US" b="1" dirty="0">
                <a:solidFill>
                  <a:schemeClr val="bg2">
                    <a:lumMod val="50000"/>
                  </a:schemeClr>
                </a:solidFill>
              </a:rPr>
              <a:t>Which are the data and information required to initiate High Risk Plant (HRP) Risk Assessment for fruits of </a:t>
            </a:r>
            <a:r>
              <a:rPr lang="en-US" b="1" i="1" dirty="0">
                <a:solidFill>
                  <a:schemeClr val="bg2">
                    <a:lumMod val="50000"/>
                  </a:schemeClr>
                </a:solidFill>
              </a:rPr>
              <a:t>Momordica</a:t>
            </a:r>
            <a:r>
              <a:rPr lang="en-US" b="1" dirty="0">
                <a:solidFill>
                  <a:schemeClr val="bg2">
                    <a:lumMod val="50000"/>
                  </a:schemeClr>
                </a:solidFill>
              </a:rPr>
              <a:t> L. (dossier)?</a:t>
            </a:r>
          </a:p>
        </p:txBody>
      </p:sp>
    </p:spTree>
    <p:extLst>
      <p:ext uri="{BB962C8B-B14F-4D97-AF65-F5344CB8AC3E}">
        <p14:creationId xmlns:p14="http://schemas.microsoft.com/office/powerpoint/2010/main" val="3319192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6" name="Picture 4" descr="Momordica, Pianta, Frutta, Foglie, Berry, Verde, Fresco">
            <a:extLst>
              <a:ext uri="{FF2B5EF4-FFF2-40B4-BE49-F238E27FC236}">
                <a16:creationId xmlns:a16="http://schemas.microsoft.com/office/drawing/2014/main" id="{79360138-FABA-438C-8720-FFFA02B4648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370" y="-195944"/>
            <a:ext cx="12172930" cy="81152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F432EEA5-7EDB-4959-8F4C-F03BCF4D3CA2}"/>
              </a:ext>
            </a:extLst>
          </p:cNvPr>
          <p:cNvPicPr>
            <a:picLocks noChangeAspect="1"/>
          </p:cNvPicPr>
          <p:nvPr/>
        </p:nvPicPr>
        <p:blipFill>
          <a:blip r:embed="rId5"/>
          <a:stretch>
            <a:fillRect/>
          </a:stretch>
        </p:blipFill>
        <p:spPr>
          <a:xfrm>
            <a:off x="5912971" y="5342911"/>
            <a:ext cx="6266329" cy="651406"/>
          </a:xfrm>
          <a:prstGeom prst="rect">
            <a:avLst/>
          </a:prstGeom>
          <a:solidFill>
            <a:srgbClr val="EF993B"/>
          </a:solidFill>
        </p:spPr>
      </p:pic>
      <p:sp>
        <p:nvSpPr>
          <p:cNvPr id="14" name="Rectangle 13">
            <a:extLst>
              <a:ext uri="{FF2B5EF4-FFF2-40B4-BE49-F238E27FC236}">
                <a16:creationId xmlns:a16="http://schemas.microsoft.com/office/drawing/2014/main" id="{7A012992-31B1-4CCE-A078-5775E1702D83}"/>
              </a:ext>
            </a:extLst>
          </p:cNvPr>
          <p:cNvSpPr/>
          <p:nvPr/>
        </p:nvSpPr>
        <p:spPr>
          <a:xfrm>
            <a:off x="20" y="5342911"/>
            <a:ext cx="7398307" cy="651406"/>
          </a:xfrm>
          <a:prstGeom prst="rect">
            <a:avLst/>
          </a:prstGeom>
          <a:solidFill>
            <a:srgbClr val="EF993B"/>
          </a:solidFill>
          <a:ln>
            <a:solidFill>
              <a:srgbClr val="EF9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2EB42E0-C599-48A5-815F-9BBA475E04DF}"/>
              </a:ext>
            </a:extLst>
          </p:cNvPr>
          <p:cNvSpPr/>
          <p:nvPr/>
        </p:nvSpPr>
        <p:spPr>
          <a:xfrm>
            <a:off x="6370" y="5300339"/>
            <a:ext cx="12191960" cy="736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Dossier for fruits of </a:t>
            </a:r>
            <a:r>
              <a:rPr lang="en-GB" sz="2400" i="1"/>
              <a:t>Momordica </a:t>
            </a:r>
            <a:r>
              <a:rPr lang="en-GB" sz="2400"/>
              <a:t>L.: what do you need to include? </a:t>
            </a:r>
          </a:p>
        </p:txBody>
      </p:sp>
    </p:spTree>
    <p:extLst>
      <p:ext uri="{BB962C8B-B14F-4D97-AF65-F5344CB8AC3E}">
        <p14:creationId xmlns:p14="http://schemas.microsoft.com/office/powerpoint/2010/main" val="35794496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5E3D8A55-0D0D-44EA-AA34-EEAFAEEE7DC5}"/>
              </a:ext>
            </a:extLst>
          </p:cNvPr>
          <p:cNvSpPr/>
          <p:nvPr/>
        </p:nvSpPr>
        <p:spPr>
          <a:xfrm>
            <a:off x="522131" y="2455981"/>
            <a:ext cx="5082819" cy="1468249"/>
          </a:xfrm>
          <a:prstGeom prst="roundRect">
            <a:avLst/>
          </a:prstGeom>
          <a:noFill/>
          <a:ln w="3810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5">
            <a:extLst>
              <a:ext uri="{FF2B5EF4-FFF2-40B4-BE49-F238E27FC236}">
                <a16:creationId xmlns:a16="http://schemas.microsoft.com/office/drawing/2014/main" id="{D7AAE4B4-7F23-4157-A15B-7C562250E59A}"/>
              </a:ext>
            </a:extLst>
          </p:cNvPr>
          <p:cNvSpPr>
            <a:spLocks noGrp="1"/>
          </p:cNvSpPr>
          <p:nvPr>
            <p:ph idx="1"/>
          </p:nvPr>
        </p:nvSpPr>
        <p:spPr>
          <a:xfrm>
            <a:off x="581885" y="1236390"/>
            <a:ext cx="5249917" cy="4767263"/>
          </a:xfrm>
        </p:spPr>
        <p:txBody>
          <a:bodyPr/>
          <a:lstStyle/>
          <a:p>
            <a:pPr marL="0" indent="0">
              <a:buNone/>
            </a:pPr>
            <a:r>
              <a:rPr lang="en-US" sz="2400">
                <a:latin typeface="Verdana"/>
                <a:ea typeface="Verdana"/>
                <a:cs typeface="Verdana"/>
              </a:rPr>
              <a:t>The dossier is composed of two main sections:</a:t>
            </a:r>
          </a:p>
          <a:p>
            <a:pPr marL="0" indent="0">
              <a:buNone/>
            </a:pPr>
            <a:endParaRPr lang="en-US">
              <a:latin typeface="Verdana"/>
              <a:ea typeface="Verdana"/>
              <a:cs typeface="Verdana"/>
            </a:endParaRPr>
          </a:p>
          <a:p>
            <a:pPr marL="514350" indent="-514350">
              <a:lnSpc>
                <a:spcPct val="150000"/>
              </a:lnSpc>
              <a:buFont typeface="+mj-lt"/>
              <a:buAutoNum type="alphaLcParenR"/>
            </a:pPr>
            <a:r>
              <a:rPr lang="en-US" sz="2400">
                <a:latin typeface="Verdana"/>
                <a:ea typeface="Verdana"/>
                <a:cs typeface="Verdana"/>
              </a:rPr>
              <a:t>Commodity description</a:t>
            </a:r>
          </a:p>
          <a:p>
            <a:pPr marL="514350" indent="-514350">
              <a:lnSpc>
                <a:spcPct val="150000"/>
              </a:lnSpc>
              <a:buAutoNum type="alphaLcParenR"/>
            </a:pPr>
            <a:r>
              <a:rPr lang="en-US" sz="2400">
                <a:latin typeface="Verdana"/>
                <a:ea typeface="Verdana"/>
                <a:cs typeface="Verdana"/>
              </a:rPr>
              <a:t>Risk mitigation measures </a:t>
            </a:r>
          </a:p>
          <a:p>
            <a:pPr marL="0" indent="0">
              <a:buNone/>
            </a:pPr>
            <a:endParaRPr lang="en-GB"/>
          </a:p>
        </p:txBody>
      </p:sp>
      <p:sp>
        <p:nvSpPr>
          <p:cNvPr id="5" name="Title 4">
            <a:extLst>
              <a:ext uri="{FF2B5EF4-FFF2-40B4-BE49-F238E27FC236}">
                <a16:creationId xmlns:a16="http://schemas.microsoft.com/office/drawing/2014/main" id="{4DCE004B-F76A-431A-A4FF-40EDEB3C1DFA}"/>
              </a:ext>
            </a:extLst>
          </p:cNvPr>
          <p:cNvSpPr>
            <a:spLocks noGrp="1"/>
          </p:cNvSpPr>
          <p:nvPr>
            <p:ph type="title"/>
          </p:nvPr>
        </p:nvSpPr>
        <p:spPr/>
        <p:txBody>
          <a:bodyPr/>
          <a:lstStyle/>
          <a:p>
            <a:r>
              <a:rPr lang="en-GB"/>
              <a:t>Dossier on fruits of </a:t>
            </a:r>
            <a:r>
              <a:rPr lang="en-GB" i="1"/>
              <a:t>Momordica </a:t>
            </a:r>
            <a:r>
              <a:rPr lang="en-GB"/>
              <a:t>L.</a:t>
            </a:r>
          </a:p>
        </p:txBody>
      </p:sp>
      <p:sp>
        <p:nvSpPr>
          <p:cNvPr id="8" name="Rectangle: Folded Corner 7">
            <a:extLst>
              <a:ext uri="{FF2B5EF4-FFF2-40B4-BE49-F238E27FC236}">
                <a16:creationId xmlns:a16="http://schemas.microsoft.com/office/drawing/2014/main" id="{4761FFE8-B4FE-42C6-AE31-4EDA530F6578}"/>
              </a:ext>
            </a:extLst>
          </p:cNvPr>
          <p:cNvSpPr/>
          <p:nvPr/>
        </p:nvSpPr>
        <p:spPr>
          <a:xfrm rot="21257759">
            <a:off x="869453" y="5602383"/>
            <a:ext cx="4388173" cy="748656"/>
          </a:xfrm>
          <a:prstGeom prst="foldedCorner">
            <a:avLst/>
          </a:prstGeom>
          <a:gradFill>
            <a:gsLst>
              <a:gs pos="100000">
                <a:schemeClr val="accent1">
                  <a:lumMod val="60000"/>
                  <a:lumOff val="40000"/>
                </a:schemeClr>
              </a:gs>
              <a:gs pos="100000">
                <a:schemeClr val="accent1">
                  <a:satMod val="110000"/>
                  <a:lumMod val="100000"/>
                  <a:shade val="100000"/>
                </a:schemeClr>
              </a:gs>
              <a:gs pos="100000">
                <a:schemeClr val="accent1">
                  <a:lumMod val="99000"/>
                  <a:satMod val="120000"/>
                  <a:shade val="78000"/>
                </a:schemeClr>
              </a:gs>
            </a:gsLst>
          </a:gradFill>
          <a:ln>
            <a:solidFill>
              <a:srgbClr val="FED79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tlCol="0" anchor="ctr"/>
          <a:lstStyle/>
          <a:p>
            <a:pPr algn="ctr"/>
            <a:r>
              <a:rPr lang="en-GB" b="1">
                <a:solidFill>
                  <a:schemeClr val="tx1">
                    <a:lumMod val="50000"/>
                    <a:lumOff val="50000"/>
                  </a:schemeClr>
                </a:solidFill>
              </a:rPr>
              <a:t>Checklist: </a:t>
            </a:r>
            <a:r>
              <a:rPr lang="en-GB">
                <a:solidFill>
                  <a:schemeClr val="tx1">
                    <a:lumMod val="50000"/>
                    <a:lumOff val="50000"/>
                  </a:schemeClr>
                </a:solidFill>
              </a:rPr>
              <a:t>first page of the dossier </a:t>
            </a:r>
          </a:p>
          <a:p>
            <a:pPr algn="ctr"/>
            <a:r>
              <a:rPr lang="en-GB">
                <a:solidFill>
                  <a:schemeClr val="tx1">
                    <a:lumMod val="50000"/>
                    <a:lumOff val="50000"/>
                  </a:schemeClr>
                </a:solidFill>
              </a:rPr>
              <a:t>Do not miss it!</a:t>
            </a:r>
          </a:p>
        </p:txBody>
      </p:sp>
      <p:sp>
        <p:nvSpPr>
          <p:cNvPr id="10" name="Rectangle 9">
            <a:extLst>
              <a:ext uri="{FF2B5EF4-FFF2-40B4-BE49-F238E27FC236}">
                <a16:creationId xmlns:a16="http://schemas.microsoft.com/office/drawing/2014/main" id="{39B2A4DF-FAE8-493A-8669-E823716C075F}"/>
              </a:ext>
            </a:extLst>
          </p:cNvPr>
          <p:cNvSpPr/>
          <p:nvPr/>
        </p:nvSpPr>
        <p:spPr>
          <a:xfrm>
            <a:off x="498780" y="4173125"/>
            <a:ext cx="5129519" cy="1161152"/>
          </a:xfrm>
          <a:prstGeom prst="rect">
            <a:avLst/>
          </a:prstGeom>
        </p:spPr>
        <p:txBody>
          <a:bodyPr wrap="square">
            <a:spAutoFit/>
          </a:bodyPr>
          <a:lstStyle/>
          <a:p>
            <a:pPr algn="ctr">
              <a:lnSpc>
                <a:spcPct val="120000"/>
              </a:lnSpc>
            </a:pPr>
            <a:r>
              <a:rPr lang="en-US" sz="2000" dirty="0">
                <a:solidFill>
                  <a:schemeClr val="tx1">
                    <a:lumMod val="50000"/>
                    <a:lumOff val="50000"/>
                  </a:schemeClr>
                </a:solidFill>
                <a:latin typeface="Verdana"/>
                <a:ea typeface="Verdana"/>
              </a:rPr>
              <a:t>Refer to Section 3 and 5 of the Technical Report (TR)</a:t>
            </a:r>
          </a:p>
          <a:p>
            <a:pPr algn="ctr">
              <a:lnSpc>
                <a:spcPct val="120000"/>
              </a:lnSpc>
            </a:pPr>
            <a:r>
              <a:rPr lang="en-US" sz="2000" dirty="0">
                <a:solidFill>
                  <a:schemeClr val="tx1">
                    <a:lumMod val="50000"/>
                    <a:lumOff val="50000"/>
                  </a:schemeClr>
                </a:solidFill>
                <a:latin typeface="Verdana"/>
                <a:ea typeface="Verdana"/>
              </a:rPr>
              <a:t>(EFSA, 2018)</a:t>
            </a:r>
          </a:p>
        </p:txBody>
      </p:sp>
      <p:pic>
        <p:nvPicPr>
          <p:cNvPr id="3" name="Picture 2">
            <a:extLst>
              <a:ext uri="{FF2B5EF4-FFF2-40B4-BE49-F238E27FC236}">
                <a16:creationId xmlns:a16="http://schemas.microsoft.com/office/drawing/2014/main" id="{CF113EC6-3D72-4762-B969-9D7654AA90FA}"/>
              </a:ext>
            </a:extLst>
          </p:cNvPr>
          <p:cNvPicPr>
            <a:picLocks noChangeAspect="1"/>
          </p:cNvPicPr>
          <p:nvPr/>
        </p:nvPicPr>
        <p:blipFill rotWithShape="1">
          <a:blip r:embed="rId3"/>
          <a:srcRect b="10189"/>
          <a:stretch/>
        </p:blipFill>
        <p:spPr>
          <a:xfrm>
            <a:off x="5785102" y="1380315"/>
            <a:ext cx="6082920" cy="4690049"/>
          </a:xfrm>
          <a:prstGeom prst="rect">
            <a:avLst/>
          </a:prstGeom>
        </p:spPr>
      </p:pic>
      <p:pic>
        <p:nvPicPr>
          <p:cNvPr id="7" name="Graphic 6" descr="Checkmark">
            <a:extLst>
              <a:ext uri="{FF2B5EF4-FFF2-40B4-BE49-F238E27FC236}">
                <a16:creationId xmlns:a16="http://schemas.microsoft.com/office/drawing/2014/main" id="{54BB8F19-BA84-4BB6-A595-344AF4BB57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2829" y="5050416"/>
            <a:ext cx="224080" cy="224080"/>
          </a:xfrm>
          <a:prstGeom prst="rect">
            <a:avLst/>
          </a:prstGeom>
        </p:spPr>
      </p:pic>
      <p:pic>
        <p:nvPicPr>
          <p:cNvPr id="12" name="Graphic 11" descr="Checkmark">
            <a:extLst>
              <a:ext uri="{FF2B5EF4-FFF2-40B4-BE49-F238E27FC236}">
                <a16:creationId xmlns:a16="http://schemas.microsoft.com/office/drawing/2014/main" id="{D76CA5B5-9BA2-4235-BF92-FB0397F2F1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2829" y="5334277"/>
            <a:ext cx="224080" cy="224080"/>
          </a:xfrm>
          <a:prstGeom prst="rect">
            <a:avLst/>
          </a:prstGeom>
        </p:spPr>
      </p:pic>
      <p:pic>
        <p:nvPicPr>
          <p:cNvPr id="13" name="Graphic 12" descr="Checkmark">
            <a:extLst>
              <a:ext uri="{FF2B5EF4-FFF2-40B4-BE49-F238E27FC236}">
                <a16:creationId xmlns:a16="http://schemas.microsoft.com/office/drawing/2014/main" id="{9B8AD9FA-842D-44B6-862D-AEDD29D1D5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1219" y="5668658"/>
            <a:ext cx="224080" cy="224080"/>
          </a:xfrm>
          <a:prstGeom prst="rect">
            <a:avLst/>
          </a:prstGeom>
        </p:spPr>
      </p:pic>
      <p:pic>
        <p:nvPicPr>
          <p:cNvPr id="14" name="Graphic 13" descr="Checkmark">
            <a:extLst>
              <a:ext uri="{FF2B5EF4-FFF2-40B4-BE49-F238E27FC236}">
                <a16:creationId xmlns:a16="http://schemas.microsoft.com/office/drawing/2014/main" id="{F5FB6CED-403B-4075-9FC3-811A100717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75747" y="5507627"/>
            <a:ext cx="224080" cy="224080"/>
          </a:xfrm>
          <a:prstGeom prst="rect">
            <a:avLst/>
          </a:prstGeom>
        </p:spPr>
      </p:pic>
      <p:pic>
        <p:nvPicPr>
          <p:cNvPr id="15" name="Graphic 14" descr="Checkmark">
            <a:extLst>
              <a:ext uri="{FF2B5EF4-FFF2-40B4-BE49-F238E27FC236}">
                <a16:creationId xmlns:a16="http://schemas.microsoft.com/office/drawing/2014/main" id="{3169E345-C1D7-457B-B39A-1470A3FBD2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1219" y="3078066"/>
            <a:ext cx="224080" cy="224080"/>
          </a:xfrm>
          <a:prstGeom prst="rect">
            <a:avLst/>
          </a:prstGeom>
        </p:spPr>
      </p:pic>
      <p:pic>
        <p:nvPicPr>
          <p:cNvPr id="16" name="Graphic 15" descr="Checkmark">
            <a:extLst>
              <a:ext uri="{FF2B5EF4-FFF2-40B4-BE49-F238E27FC236}">
                <a16:creationId xmlns:a16="http://schemas.microsoft.com/office/drawing/2014/main" id="{6EC3A5F1-5EAD-42FB-ACEB-DAACCC65A47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1219" y="3412447"/>
            <a:ext cx="224080" cy="224080"/>
          </a:xfrm>
          <a:prstGeom prst="rect">
            <a:avLst/>
          </a:prstGeom>
        </p:spPr>
      </p:pic>
      <p:pic>
        <p:nvPicPr>
          <p:cNvPr id="17" name="Graphic 16" descr="Checkmark">
            <a:extLst>
              <a:ext uri="{FF2B5EF4-FFF2-40B4-BE49-F238E27FC236}">
                <a16:creationId xmlns:a16="http://schemas.microsoft.com/office/drawing/2014/main" id="{338B08CF-6F0F-42C3-9883-9243DC7B2F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06095" y="3216795"/>
            <a:ext cx="224080" cy="224080"/>
          </a:xfrm>
          <a:prstGeom prst="rect">
            <a:avLst/>
          </a:prstGeom>
        </p:spPr>
      </p:pic>
      <p:pic>
        <p:nvPicPr>
          <p:cNvPr id="18" name="Graphic 17" descr="Checkmark">
            <a:extLst>
              <a:ext uri="{FF2B5EF4-FFF2-40B4-BE49-F238E27FC236}">
                <a16:creationId xmlns:a16="http://schemas.microsoft.com/office/drawing/2014/main" id="{A96AB14C-B2EE-4243-ACAC-6DE122734F1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06095" y="3686744"/>
            <a:ext cx="224080" cy="224080"/>
          </a:xfrm>
          <a:prstGeom prst="rect">
            <a:avLst/>
          </a:prstGeom>
        </p:spPr>
      </p:pic>
      <p:sp>
        <p:nvSpPr>
          <p:cNvPr id="19" name="TextBox 18">
            <a:extLst>
              <a:ext uri="{FF2B5EF4-FFF2-40B4-BE49-F238E27FC236}">
                <a16:creationId xmlns:a16="http://schemas.microsoft.com/office/drawing/2014/main" id="{9A53D3A8-858C-4E44-943A-49882BB4E730}"/>
              </a:ext>
            </a:extLst>
          </p:cNvPr>
          <p:cNvSpPr txBox="1"/>
          <p:nvPr/>
        </p:nvSpPr>
        <p:spPr>
          <a:xfrm>
            <a:off x="11637818" y="6272148"/>
            <a:ext cx="298480" cy="307777"/>
          </a:xfrm>
          <a:prstGeom prst="rect">
            <a:avLst/>
          </a:prstGeom>
          <a:noFill/>
        </p:spPr>
        <p:txBody>
          <a:bodyPr wrap="none" rtlCol="0">
            <a:spAutoFit/>
          </a:bodyPr>
          <a:lstStyle/>
          <a:p>
            <a:r>
              <a:rPr lang="en-GB" sz="1400" dirty="0">
                <a:solidFill>
                  <a:schemeClr val="tx1">
                    <a:lumMod val="50000"/>
                    <a:lumOff val="50000"/>
                  </a:schemeClr>
                </a:solidFill>
                <a:latin typeface="Verdana"/>
                <a:ea typeface="Verdana"/>
              </a:rPr>
              <a:t>6</a:t>
            </a:r>
          </a:p>
        </p:txBody>
      </p:sp>
    </p:spTree>
    <p:extLst>
      <p:ext uri="{BB962C8B-B14F-4D97-AF65-F5344CB8AC3E}">
        <p14:creationId xmlns:p14="http://schemas.microsoft.com/office/powerpoint/2010/main" val="1138491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DCDB827-C493-4502-88AB-36FC2ED9EADA}"/>
              </a:ext>
            </a:extLst>
          </p:cNvPr>
          <p:cNvSpPr>
            <a:spLocks noGrp="1"/>
          </p:cNvSpPr>
          <p:nvPr>
            <p:ph type="title"/>
          </p:nvPr>
        </p:nvSpPr>
        <p:spPr>
          <a:xfrm>
            <a:off x="384000" y="64800"/>
            <a:ext cx="10240200" cy="894050"/>
          </a:xfrm>
        </p:spPr>
        <p:txBody>
          <a:bodyPr/>
          <a:lstStyle/>
          <a:p>
            <a:r>
              <a:rPr lang="en-GB" dirty="0"/>
              <a:t>a. Commodity data: TR Section 3</a:t>
            </a:r>
          </a:p>
        </p:txBody>
      </p:sp>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795722C-A3FE-42ED-827A-19FAA1DAD4A6}"/>
              </a:ext>
            </a:extLst>
          </p:cNvPr>
          <p:cNvSpPr txBox="1"/>
          <p:nvPr/>
        </p:nvSpPr>
        <p:spPr>
          <a:xfrm>
            <a:off x="391886" y="1828800"/>
            <a:ext cx="5120113" cy="894050"/>
          </a:xfrm>
          <a:prstGeom prst="rect">
            <a:avLst/>
          </a:prstGeom>
          <a:solidFill>
            <a:schemeClr val="bg1"/>
          </a:solidFill>
        </p:spPr>
        <p:txBody>
          <a:bodyPr wrap="square" rtlCol="0">
            <a:spAutoFit/>
          </a:bodyPr>
          <a:lstStyle/>
          <a:p>
            <a:endParaRPr lang="en-GB"/>
          </a:p>
        </p:txBody>
      </p:sp>
      <p:sp>
        <p:nvSpPr>
          <p:cNvPr id="6" name="Content Placeholder 5">
            <a:extLst>
              <a:ext uri="{FF2B5EF4-FFF2-40B4-BE49-F238E27FC236}">
                <a16:creationId xmlns:a16="http://schemas.microsoft.com/office/drawing/2014/main" id="{B16D80A6-064E-47F7-B62D-CBC90183FB1F}"/>
              </a:ext>
            </a:extLst>
          </p:cNvPr>
          <p:cNvSpPr>
            <a:spLocks noGrp="1"/>
          </p:cNvSpPr>
          <p:nvPr>
            <p:ph idx="1"/>
          </p:nvPr>
        </p:nvSpPr>
        <p:spPr>
          <a:xfrm>
            <a:off x="506777" y="1230427"/>
            <a:ext cx="7245006" cy="5349498"/>
          </a:xfrm>
        </p:spPr>
        <p:txBody>
          <a:bodyPr vert="horz" lIns="91440" tIns="45720" rIns="91440" bIns="45720" rtlCol="0">
            <a:normAutofit fontScale="77500" lnSpcReduction="20000"/>
          </a:bodyPr>
          <a:lstStyle/>
          <a:p>
            <a:pPr lvl="1">
              <a:lnSpc>
                <a:spcPct val="140000"/>
              </a:lnSpc>
              <a:buFont typeface="Wingdings" panose="05000000000000000000" pitchFamily="2" charset="2"/>
              <a:buChar char="ü"/>
            </a:pPr>
            <a:r>
              <a:rPr lang="en-US" sz="2800" dirty="0">
                <a:latin typeface="Verdana"/>
                <a:ea typeface="Verdana"/>
              </a:rPr>
              <a:t>Scientific name and relevant taxonomic information;</a:t>
            </a:r>
          </a:p>
          <a:p>
            <a:pPr lvl="1">
              <a:lnSpc>
                <a:spcPct val="140000"/>
              </a:lnSpc>
              <a:buFont typeface="Wingdings" panose="05000000000000000000" pitchFamily="2" charset="2"/>
              <a:buChar char="ü"/>
            </a:pPr>
            <a:r>
              <a:rPr lang="en-US" sz="2800" b="1" dirty="0">
                <a:latin typeface="Verdana"/>
                <a:ea typeface="Verdana"/>
              </a:rPr>
              <a:t>Description</a:t>
            </a:r>
            <a:r>
              <a:rPr lang="en-US" sz="2800" dirty="0">
                <a:latin typeface="Verdana"/>
                <a:ea typeface="Verdana"/>
              </a:rPr>
              <a:t> of the commodity (i.e. fruits);</a:t>
            </a:r>
          </a:p>
          <a:p>
            <a:pPr lvl="1">
              <a:lnSpc>
                <a:spcPct val="140000"/>
              </a:lnSpc>
              <a:buFont typeface="Wingdings" panose="05000000000000000000" pitchFamily="2" charset="2"/>
              <a:buChar char="ü"/>
            </a:pPr>
            <a:r>
              <a:rPr lang="en-US" sz="2800" dirty="0">
                <a:latin typeface="Verdana"/>
                <a:ea typeface="Verdana"/>
              </a:rPr>
              <a:t>Production period and phenology;</a:t>
            </a:r>
          </a:p>
          <a:p>
            <a:pPr lvl="1">
              <a:lnSpc>
                <a:spcPct val="140000"/>
              </a:lnSpc>
              <a:buFont typeface="Wingdings" panose="05000000000000000000" pitchFamily="2" charset="2"/>
              <a:buChar char="ü"/>
            </a:pPr>
            <a:r>
              <a:rPr lang="en-US" sz="2800" dirty="0">
                <a:latin typeface="Verdana"/>
                <a:ea typeface="Verdana"/>
              </a:rPr>
              <a:t>General sanitary status and </a:t>
            </a:r>
            <a:r>
              <a:rPr lang="en-US" sz="2800" b="1" dirty="0">
                <a:latin typeface="Verdana"/>
                <a:ea typeface="Verdana"/>
              </a:rPr>
              <a:t>phytosanitary management</a:t>
            </a:r>
            <a:r>
              <a:rPr lang="en-US" sz="2800" dirty="0">
                <a:latin typeface="Verdana"/>
                <a:ea typeface="Verdana"/>
              </a:rPr>
              <a:t>;</a:t>
            </a:r>
          </a:p>
          <a:p>
            <a:pPr lvl="1">
              <a:lnSpc>
                <a:spcPct val="140000"/>
              </a:lnSpc>
              <a:buFont typeface="Wingdings" panose="05000000000000000000" pitchFamily="2" charset="2"/>
              <a:buChar char="ü"/>
            </a:pPr>
            <a:r>
              <a:rPr lang="en-US" sz="2800" b="1" dirty="0">
                <a:latin typeface="Verdana"/>
                <a:ea typeface="Verdana"/>
              </a:rPr>
              <a:t>Intended use </a:t>
            </a:r>
            <a:r>
              <a:rPr lang="en-US" sz="2800" dirty="0">
                <a:latin typeface="Verdana"/>
                <a:ea typeface="Verdana"/>
              </a:rPr>
              <a:t>of the commodity;</a:t>
            </a:r>
          </a:p>
          <a:p>
            <a:pPr lvl="1">
              <a:lnSpc>
                <a:spcPct val="140000"/>
              </a:lnSpc>
              <a:buFont typeface="Wingdings" panose="05000000000000000000" pitchFamily="2" charset="2"/>
              <a:buChar char="ü"/>
            </a:pPr>
            <a:r>
              <a:rPr lang="en-US" sz="2800" dirty="0">
                <a:latin typeface="Verdana"/>
                <a:ea typeface="Verdana"/>
              </a:rPr>
              <a:t>Map of the production area;</a:t>
            </a:r>
          </a:p>
          <a:p>
            <a:pPr lvl="1">
              <a:lnSpc>
                <a:spcPct val="140000"/>
              </a:lnSpc>
              <a:buFont typeface="Wingdings" panose="05000000000000000000" pitchFamily="2" charset="2"/>
              <a:buChar char="ü"/>
            </a:pPr>
            <a:r>
              <a:rPr lang="en-US" sz="2800" dirty="0" err="1">
                <a:latin typeface="Verdana"/>
                <a:ea typeface="Verdana"/>
              </a:rPr>
              <a:t>Köppen</a:t>
            </a:r>
            <a:r>
              <a:rPr lang="en-US" sz="2800" dirty="0">
                <a:latin typeface="Verdana"/>
                <a:ea typeface="Verdana"/>
              </a:rPr>
              <a:t>-Geiger climate classification;</a:t>
            </a:r>
          </a:p>
          <a:p>
            <a:pPr lvl="1">
              <a:lnSpc>
                <a:spcPct val="140000"/>
              </a:lnSpc>
              <a:buFont typeface="Wingdings" panose="05000000000000000000" pitchFamily="2" charset="2"/>
              <a:buChar char="ü"/>
            </a:pPr>
            <a:r>
              <a:rPr lang="en-US" sz="2800" dirty="0" err="1">
                <a:latin typeface="Verdana"/>
                <a:ea typeface="Verdana"/>
              </a:rPr>
              <a:t>Colour</a:t>
            </a:r>
            <a:r>
              <a:rPr lang="en-US" sz="2800" dirty="0">
                <a:latin typeface="Verdana"/>
                <a:ea typeface="Verdana"/>
              </a:rPr>
              <a:t> pictures with description of the fruits intended to be exported into the EU.</a:t>
            </a:r>
          </a:p>
          <a:p>
            <a:pPr>
              <a:buFont typeface="Arial" panose="020B0604020202020204" pitchFamily="34" charset="0"/>
              <a:buChar char="•"/>
            </a:pPr>
            <a:endParaRPr lang="en-US" sz="1500" dirty="0">
              <a:solidFill>
                <a:schemeClr val="tx1"/>
              </a:solidFill>
              <a:latin typeface="+mn-lt"/>
              <a:ea typeface="+mn-ea"/>
              <a:cs typeface="+mn-cs"/>
            </a:endParaRPr>
          </a:p>
        </p:txBody>
      </p:sp>
      <p:sp>
        <p:nvSpPr>
          <p:cNvPr id="7" name="TextBox 6">
            <a:extLst>
              <a:ext uri="{FF2B5EF4-FFF2-40B4-BE49-F238E27FC236}">
                <a16:creationId xmlns:a16="http://schemas.microsoft.com/office/drawing/2014/main" id="{1E0B077E-BAA7-4055-AD97-631D7198FDF9}"/>
              </a:ext>
            </a:extLst>
          </p:cNvPr>
          <p:cNvSpPr txBox="1"/>
          <p:nvPr/>
        </p:nvSpPr>
        <p:spPr>
          <a:xfrm>
            <a:off x="11637818" y="6272148"/>
            <a:ext cx="298480" cy="307777"/>
          </a:xfrm>
          <a:prstGeom prst="rect">
            <a:avLst/>
          </a:prstGeom>
          <a:noFill/>
        </p:spPr>
        <p:txBody>
          <a:bodyPr wrap="none" rtlCol="0">
            <a:spAutoFit/>
          </a:bodyPr>
          <a:lstStyle/>
          <a:p>
            <a:r>
              <a:rPr lang="en-GB" sz="1400" dirty="0">
                <a:solidFill>
                  <a:schemeClr val="tx1">
                    <a:lumMod val="50000"/>
                    <a:lumOff val="50000"/>
                  </a:schemeClr>
                </a:solidFill>
                <a:latin typeface="Verdana"/>
                <a:ea typeface="Verdana"/>
              </a:rPr>
              <a:t>7</a:t>
            </a:r>
          </a:p>
        </p:txBody>
      </p:sp>
      <p:pic>
        <p:nvPicPr>
          <p:cNvPr id="9" name="Picture 9" descr="A picture containing balsam apple, tree, fruit, outdoor&#10;&#10;Description generated with very high confidence">
            <a:extLst>
              <a:ext uri="{FF2B5EF4-FFF2-40B4-BE49-F238E27FC236}">
                <a16:creationId xmlns:a16="http://schemas.microsoft.com/office/drawing/2014/main" id="{96197346-6D44-40A7-BCDA-50EFAD1A33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610" t="7540" b="5532"/>
          <a:stretch/>
        </p:blipFill>
        <p:spPr>
          <a:xfrm>
            <a:off x="8263517" y="2047283"/>
            <a:ext cx="2360683" cy="366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9875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C0012E7-B1A6-424C-B2F2-F1129012C2FB}"/>
              </a:ext>
            </a:extLst>
          </p:cNvPr>
          <p:cNvSpPr>
            <a:spLocks noGrp="1"/>
          </p:cNvSpPr>
          <p:nvPr>
            <p:ph idx="1"/>
          </p:nvPr>
        </p:nvSpPr>
        <p:spPr>
          <a:xfrm>
            <a:off x="597977" y="1427455"/>
            <a:ext cx="10515600" cy="4767263"/>
          </a:xfrm>
        </p:spPr>
        <p:txBody>
          <a:bodyPr/>
          <a:lstStyle/>
          <a:p>
            <a:pPr marL="0" indent="0" algn="ctr">
              <a:buNone/>
            </a:pPr>
            <a:r>
              <a:rPr lang="en-GB" dirty="0"/>
              <a:t>Information has to be </a:t>
            </a:r>
          </a:p>
          <a:p>
            <a:pPr marL="0" indent="0" algn="ctr">
              <a:buNone/>
            </a:pPr>
            <a:r>
              <a:rPr lang="en-GB" b="1" dirty="0"/>
              <a:t>as detailed as possible </a:t>
            </a:r>
          </a:p>
          <a:p>
            <a:pPr marL="0" indent="0" algn="ctr">
              <a:buNone/>
            </a:pPr>
            <a:r>
              <a:rPr lang="en-GB" dirty="0"/>
              <a:t>to facilitate the assessment of the risk</a:t>
            </a:r>
          </a:p>
          <a:p>
            <a:pPr marL="0" indent="0">
              <a:buNone/>
            </a:pPr>
            <a:endParaRPr lang="en-GB" sz="2000" dirty="0"/>
          </a:p>
          <a:p>
            <a:pPr marL="0" indent="0">
              <a:buNone/>
            </a:pPr>
            <a:r>
              <a:rPr lang="en-GB" sz="2000" dirty="0"/>
              <a:t>e.g. </a:t>
            </a:r>
          </a:p>
          <a:p>
            <a:r>
              <a:rPr lang="en-US" sz="2000" dirty="0"/>
              <a:t>Indicate the period of the year when the commodity is produced and the phenology of the crop. </a:t>
            </a:r>
          </a:p>
          <a:p>
            <a:r>
              <a:rPr lang="en-US" sz="2000" dirty="0"/>
              <a:t>Describe the general sanitary status and phytosanitary management of the crop in the production area designated for export. </a:t>
            </a:r>
          </a:p>
          <a:p>
            <a:r>
              <a:rPr lang="en-US" sz="2000" dirty="0"/>
              <a:t>Indicate how you ensure separation between production areas designated for export and other production areas.</a:t>
            </a:r>
          </a:p>
          <a:p>
            <a:pPr marL="0" indent="0">
              <a:buNone/>
            </a:pPr>
            <a:endParaRPr lang="en-GB" sz="2000" dirty="0"/>
          </a:p>
        </p:txBody>
      </p:sp>
      <p:sp>
        <p:nvSpPr>
          <p:cNvPr id="8" name="Title 7">
            <a:extLst>
              <a:ext uri="{FF2B5EF4-FFF2-40B4-BE49-F238E27FC236}">
                <a16:creationId xmlns:a16="http://schemas.microsoft.com/office/drawing/2014/main" id="{8A39281E-0FD4-4B2D-90A4-39DEFDAC3BDB}"/>
              </a:ext>
            </a:extLst>
          </p:cNvPr>
          <p:cNvSpPr>
            <a:spLocks noGrp="1"/>
          </p:cNvSpPr>
          <p:nvPr>
            <p:ph type="title"/>
          </p:nvPr>
        </p:nvSpPr>
        <p:spPr/>
        <p:txBody>
          <a:bodyPr/>
          <a:lstStyle/>
          <a:p>
            <a:r>
              <a:rPr lang="en-GB"/>
              <a:t>a. Commodity data</a:t>
            </a:r>
          </a:p>
        </p:txBody>
      </p:sp>
      <p:pic>
        <p:nvPicPr>
          <p:cNvPr id="11" name="Graphic 10" descr="Plant">
            <a:extLst>
              <a:ext uri="{FF2B5EF4-FFF2-40B4-BE49-F238E27FC236}">
                <a16:creationId xmlns:a16="http://schemas.microsoft.com/office/drawing/2014/main" id="{DBC95483-5D32-4128-A08B-7E35475404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777" y="5629061"/>
            <a:ext cx="914400" cy="914400"/>
          </a:xfrm>
          <a:prstGeom prst="rect">
            <a:avLst/>
          </a:prstGeom>
        </p:spPr>
      </p:pic>
      <p:sp>
        <p:nvSpPr>
          <p:cNvPr id="5" name="TextBox 4">
            <a:extLst>
              <a:ext uri="{FF2B5EF4-FFF2-40B4-BE49-F238E27FC236}">
                <a16:creationId xmlns:a16="http://schemas.microsoft.com/office/drawing/2014/main" id="{6C0EA705-AA69-45A7-8FF4-844D9F98D17A}"/>
              </a:ext>
            </a:extLst>
          </p:cNvPr>
          <p:cNvSpPr txBox="1"/>
          <p:nvPr/>
        </p:nvSpPr>
        <p:spPr>
          <a:xfrm>
            <a:off x="11637818" y="6272148"/>
            <a:ext cx="298480" cy="307777"/>
          </a:xfrm>
          <a:prstGeom prst="rect">
            <a:avLst/>
          </a:prstGeom>
          <a:noFill/>
        </p:spPr>
        <p:txBody>
          <a:bodyPr wrap="none" rtlCol="0">
            <a:spAutoFit/>
          </a:bodyPr>
          <a:lstStyle/>
          <a:p>
            <a:r>
              <a:rPr lang="en-GB" sz="1400" dirty="0">
                <a:solidFill>
                  <a:schemeClr val="tx1">
                    <a:lumMod val="50000"/>
                    <a:lumOff val="50000"/>
                  </a:schemeClr>
                </a:solidFill>
                <a:latin typeface="Verdana"/>
                <a:ea typeface="Verdana"/>
              </a:rPr>
              <a:t>8</a:t>
            </a:r>
          </a:p>
        </p:txBody>
      </p:sp>
    </p:spTree>
    <p:extLst>
      <p:ext uri="{BB962C8B-B14F-4D97-AF65-F5344CB8AC3E}">
        <p14:creationId xmlns:p14="http://schemas.microsoft.com/office/powerpoint/2010/main" val="2606462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FFD3302-8C29-4AA9-BD50-B0ED031D0EE8}"/>
              </a:ext>
            </a:extLst>
          </p:cNvPr>
          <p:cNvSpPr>
            <a:spLocks noGrp="1"/>
          </p:cNvSpPr>
          <p:nvPr>
            <p:ph idx="1"/>
          </p:nvPr>
        </p:nvSpPr>
        <p:spPr>
          <a:xfrm>
            <a:off x="512960" y="1446526"/>
            <a:ext cx="6748696" cy="4739693"/>
          </a:xfrm>
        </p:spPr>
        <p:txBody>
          <a:bodyPr/>
          <a:lstStyle/>
          <a:p>
            <a:pPr marL="0" indent="0">
              <a:lnSpc>
                <a:spcPct val="120000"/>
              </a:lnSpc>
              <a:buNone/>
            </a:pPr>
            <a:endParaRPr lang="en-US" sz="1500"/>
          </a:p>
          <a:p>
            <a:pPr lvl="1">
              <a:lnSpc>
                <a:spcPct val="120000"/>
              </a:lnSpc>
              <a:buFont typeface="Wingdings" panose="05000000000000000000" pitchFamily="2" charset="2"/>
              <a:buChar char="ü"/>
            </a:pPr>
            <a:r>
              <a:rPr lang="en-US" sz="2150"/>
              <a:t>Technical data on the efficacy of risk mitigation measures (pesticides and other measures)</a:t>
            </a:r>
          </a:p>
          <a:p>
            <a:pPr lvl="1">
              <a:lnSpc>
                <a:spcPct val="120000"/>
              </a:lnSpc>
              <a:buFont typeface="Wingdings" panose="05000000000000000000" pitchFamily="2" charset="2"/>
              <a:buChar char="ü"/>
            </a:pPr>
            <a:r>
              <a:rPr lang="en-US" sz="2150"/>
              <a:t>Certification systems /inspections/ sampling &amp; testing</a:t>
            </a:r>
          </a:p>
          <a:p>
            <a:pPr lvl="1">
              <a:lnSpc>
                <a:spcPct val="120000"/>
              </a:lnSpc>
              <a:buFont typeface="Wingdings" panose="05000000000000000000" pitchFamily="2" charset="2"/>
              <a:buChar char="ü"/>
            </a:pPr>
            <a:r>
              <a:rPr lang="en-US" sz="2150"/>
              <a:t>Surveillance system</a:t>
            </a:r>
          </a:p>
          <a:p>
            <a:pPr lvl="1">
              <a:lnSpc>
                <a:spcPct val="120000"/>
              </a:lnSpc>
              <a:buFont typeface="Wingdings" panose="05000000000000000000" pitchFamily="2" charset="2"/>
              <a:buChar char="ü"/>
            </a:pPr>
            <a:r>
              <a:rPr lang="en-US" sz="2150"/>
              <a:t>Handling, packing and export procedure</a:t>
            </a:r>
          </a:p>
        </p:txBody>
      </p:sp>
      <p:sp>
        <p:nvSpPr>
          <p:cNvPr id="5" name="Title 4">
            <a:extLst>
              <a:ext uri="{FF2B5EF4-FFF2-40B4-BE49-F238E27FC236}">
                <a16:creationId xmlns:a16="http://schemas.microsoft.com/office/drawing/2014/main" id="{38F21F26-EC89-4B6A-9BC9-CE336D3087AA}"/>
              </a:ext>
            </a:extLst>
          </p:cNvPr>
          <p:cNvSpPr>
            <a:spLocks noGrp="1"/>
          </p:cNvSpPr>
          <p:nvPr>
            <p:ph type="title"/>
          </p:nvPr>
        </p:nvSpPr>
        <p:spPr>
          <a:xfrm>
            <a:off x="168100" y="64800"/>
            <a:ext cx="10240200" cy="894050"/>
          </a:xfrm>
        </p:spPr>
        <p:txBody>
          <a:bodyPr/>
          <a:lstStyle/>
          <a:p>
            <a:r>
              <a:rPr lang="en-US"/>
              <a:t>b. Risk mitigation measures for </a:t>
            </a:r>
            <a:r>
              <a:rPr lang="en-US" i="1" err="1"/>
              <a:t>Thrips</a:t>
            </a:r>
            <a:r>
              <a:rPr lang="en-US" i="1"/>
              <a:t> </a:t>
            </a:r>
            <a:r>
              <a:rPr lang="en-US" i="1" err="1"/>
              <a:t>palmi</a:t>
            </a:r>
            <a:endParaRPr lang="en-GB"/>
          </a:p>
        </p:txBody>
      </p:sp>
      <p:sp>
        <p:nvSpPr>
          <p:cNvPr id="2" name="Rectangle 1">
            <a:extLst>
              <a:ext uri="{FF2B5EF4-FFF2-40B4-BE49-F238E27FC236}">
                <a16:creationId xmlns:a16="http://schemas.microsoft.com/office/drawing/2014/main" id="{5E7007DF-E284-490D-918D-BD295240AA45}"/>
              </a:ext>
            </a:extLst>
          </p:cNvPr>
          <p:cNvSpPr/>
          <p:nvPr/>
        </p:nvSpPr>
        <p:spPr>
          <a:xfrm>
            <a:off x="7684273" y="1687825"/>
            <a:ext cx="3716040" cy="721864"/>
          </a:xfrm>
          <a:prstGeom prst="rect">
            <a:avLst/>
          </a:prstGeom>
        </p:spPr>
        <p:txBody>
          <a:bodyPr wrap="square">
            <a:spAutoFit/>
          </a:bodyPr>
          <a:lstStyle/>
          <a:p>
            <a:pPr algn="ctr">
              <a:lnSpc>
                <a:spcPct val="120000"/>
              </a:lnSpc>
            </a:pPr>
            <a:r>
              <a:rPr lang="en-US">
                <a:solidFill>
                  <a:schemeClr val="tx1">
                    <a:lumMod val="50000"/>
                    <a:lumOff val="50000"/>
                  </a:schemeClr>
                </a:solidFill>
              </a:rPr>
              <a:t>Refer to Section 5 of the TR (EFSA, 2018)</a:t>
            </a:r>
          </a:p>
        </p:txBody>
      </p:sp>
      <p:sp>
        <p:nvSpPr>
          <p:cNvPr id="11" name="Rectangle: Folded Corner 10">
            <a:extLst>
              <a:ext uri="{FF2B5EF4-FFF2-40B4-BE49-F238E27FC236}">
                <a16:creationId xmlns:a16="http://schemas.microsoft.com/office/drawing/2014/main" id="{82FF741B-ADC6-4CEE-BF6F-5443AFC846D8}"/>
              </a:ext>
            </a:extLst>
          </p:cNvPr>
          <p:cNvSpPr/>
          <p:nvPr/>
        </p:nvSpPr>
        <p:spPr>
          <a:xfrm rot="21110481">
            <a:off x="2005338" y="5433193"/>
            <a:ext cx="3763937" cy="802427"/>
          </a:xfrm>
          <a:prstGeom prst="foldedCorner">
            <a:avLst/>
          </a:prstGeom>
          <a:gradFill>
            <a:gsLst>
              <a:gs pos="100000">
                <a:schemeClr val="accent1">
                  <a:lumMod val="60000"/>
                  <a:lumOff val="40000"/>
                </a:schemeClr>
              </a:gs>
              <a:gs pos="100000">
                <a:schemeClr val="accent1">
                  <a:satMod val="110000"/>
                  <a:lumMod val="100000"/>
                  <a:shade val="100000"/>
                </a:schemeClr>
              </a:gs>
              <a:gs pos="100000">
                <a:schemeClr val="accent1">
                  <a:lumMod val="99000"/>
                  <a:satMod val="120000"/>
                  <a:shade val="78000"/>
                </a:schemeClr>
              </a:gs>
            </a:gsLst>
          </a:gradFill>
          <a:ln>
            <a:solidFill>
              <a:srgbClr val="FED79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tlCol="0" anchor="ctr"/>
          <a:lstStyle/>
          <a:p>
            <a:pPr algn="ctr"/>
            <a:r>
              <a:rPr lang="en-GB">
                <a:solidFill>
                  <a:schemeClr val="tx1">
                    <a:lumMod val="50000"/>
                    <a:lumOff val="50000"/>
                  </a:schemeClr>
                </a:solidFill>
              </a:rPr>
              <a:t>The information provided has to be supported by </a:t>
            </a:r>
            <a:r>
              <a:rPr lang="en-GB" b="1" u="sng">
                <a:solidFill>
                  <a:schemeClr val="tx1">
                    <a:lumMod val="50000"/>
                    <a:lumOff val="50000"/>
                  </a:schemeClr>
                </a:solidFill>
              </a:rPr>
              <a:t>evidence! </a:t>
            </a:r>
          </a:p>
        </p:txBody>
      </p:sp>
      <p:sp>
        <p:nvSpPr>
          <p:cNvPr id="7" name="Rectangle: Rounded Corners 6">
            <a:extLst>
              <a:ext uri="{FF2B5EF4-FFF2-40B4-BE49-F238E27FC236}">
                <a16:creationId xmlns:a16="http://schemas.microsoft.com/office/drawing/2014/main" id="{C0CE3D44-62C9-4164-987A-21EE6893F33C}"/>
              </a:ext>
            </a:extLst>
          </p:cNvPr>
          <p:cNvSpPr/>
          <p:nvPr/>
        </p:nvSpPr>
        <p:spPr>
          <a:xfrm>
            <a:off x="666255" y="1687825"/>
            <a:ext cx="6442105" cy="3309843"/>
          </a:xfrm>
          <a:prstGeom prst="roundRect">
            <a:avLst/>
          </a:prstGeom>
          <a:noFill/>
          <a:ln w="3810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close up of a fruit&#10;&#10;Description automatically generated">
            <a:extLst>
              <a:ext uri="{FF2B5EF4-FFF2-40B4-BE49-F238E27FC236}">
                <a16:creationId xmlns:a16="http://schemas.microsoft.com/office/drawing/2014/main" id="{D0A8E01A-9281-4B7B-9274-0481726408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61" b="99879" l="9957" r="89882">
                        <a14:foregroundMark x1="47632" y1="83650" x2="50915" y2="91078"/>
                        <a14:foregroundMark x1="50915" y1="91078" x2="55005" y2="95761"/>
                        <a14:foregroundMark x1="68622" y1="98708" x2="69322" y2="99919"/>
                        <a14:foregroundMark x1="71421" y1="99758" x2="71851" y2="99758"/>
                        <a14:foregroundMark x1="48332" y1="11264" x2="47363" y2="161"/>
                      </a14:backgroundRemoval>
                    </a14:imgEffect>
                  </a14:imgLayer>
                </a14:imgProps>
              </a:ext>
              <a:ext uri="{28A0092B-C50C-407E-A947-70E740481C1C}">
                <a14:useLocalDpi xmlns:a14="http://schemas.microsoft.com/office/drawing/2010/main" val="0"/>
              </a:ext>
            </a:extLst>
          </a:blip>
          <a:stretch>
            <a:fillRect/>
          </a:stretch>
        </p:blipFill>
        <p:spPr>
          <a:xfrm>
            <a:off x="7989226" y="2499467"/>
            <a:ext cx="3268899" cy="4358533"/>
          </a:xfrm>
          <a:prstGeom prst="rect">
            <a:avLst/>
          </a:prstGeom>
        </p:spPr>
      </p:pic>
      <p:sp>
        <p:nvSpPr>
          <p:cNvPr id="8" name="TextBox 7">
            <a:extLst>
              <a:ext uri="{FF2B5EF4-FFF2-40B4-BE49-F238E27FC236}">
                <a16:creationId xmlns:a16="http://schemas.microsoft.com/office/drawing/2014/main" id="{3CA311BC-C5FF-4946-915C-1E10033F8E9C}"/>
              </a:ext>
            </a:extLst>
          </p:cNvPr>
          <p:cNvSpPr txBox="1"/>
          <p:nvPr/>
        </p:nvSpPr>
        <p:spPr>
          <a:xfrm>
            <a:off x="11637818" y="6272148"/>
            <a:ext cx="298480" cy="307777"/>
          </a:xfrm>
          <a:prstGeom prst="rect">
            <a:avLst/>
          </a:prstGeom>
          <a:noFill/>
        </p:spPr>
        <p:txBody>
          <a:bodyPr wrap="none" rtlCol="0">
            <a:spAutoFit/>
          </a:bodyPr>
          <a:lstStyle/>
          <a:p>
            <a:r>
              <a:rPr lang="en-GB" sz="1400" dirty="0">
                <a:solidFill>
                  <a:schemeClr val="tx1">
                    <a:lumMod val="50000"/>
                    <a:lumOff val="50000"/>
                  </a:schemeClr>
                </a:solidFill>
                <a:latin typeface="Verdana"/>
                <a:ea typeface="Verdana"/>
              </a:rPr>
              <a:t>9</a:t>
            </a:r>
            <a:endParaRPr lang="en-GB" sz="2000" dirty="0">
              <a:solidFill>
                <a:schemeClr val="tx1">
                  <a:lumMod val="50000"/>
                  <a:lumOff val="50000"/>
                </a:schemeClr>
              </a:solidFill>
              <a:latin typeface="Verdana"/>
              <a:ea typeface="Verdana"/>
            </a:endParaRPr>
          </a:p>
        </p:txBody>
      </p:sp>
    </p:spTree>
    <p:extLst>
      <p:ext uri="{BB962C8B-B14F-4D97-AF65-F5344CB8AC3E}">
        <p14:creationId xmlns:p14="http://schemas.microsoft.com/office/powerpoint/2010/main" val="2712437637"/>
      </p:ext>
    </p:extLst>
  </p:cSld>
  <p:clrMapOvr>
    <a:masterClrMapping/>
  </p:clrMapOvr>
</p:sld>
</file>

<file path=ppt/theme/theme1.xml><?xml version="1.0" encoding="utf-8"?>
<a:theme xmlns:a="http://schemas.openxmlformats.org/drawingml/2006/main" name="EFSA_PPT_169_2019">
  <a:themeElements>
    <a:clrScheme name="EFSA General Scheme">
      <a:dk1>
        <a:srgbClr val="000000"/>
      </a:dk1>
      <a:lt1>
        <a:srgbClr val="FFFFFF"/>
      </a:lt1>
      <a:dk2>
        <a:srgbClr val="9E9F9E"/>
      </a:dk2>
      <a:lt2>
        <a:srgbClr val="E7E6E6"/>
      </a:lt2>
      <a:accent1>
        <a:srgbClr val="EF9801"/>
      </a:accent1>
      <a:accent2>
        <a:srgbClr val="85B2CC"/>
      </a:accent2>
      <a:accent3>
        <a:srgbClr val="969696"/>
      </a:accent3>
      <a:accent4>
        <a:srgbClr val="58B0CD"/>
      </a:accent4>
      <a:accent5>
        <a:srgbClr val="1AAE8E"/>
      </a:accent5>
      <a:accent6>
        <a:srgbClr val="75C1A3"/>
      </a:accent6>
      <a:hlink>
        <a:srgbClr val="B14D97"/>
      </a:hlink>
      <a:folHlink>
        <a:srgbClr val="E46DA5"/>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EFSA General Scheme">
      <a:dk1>
        <a:srgbClr val="000000"/>
      </a:dk1>
      <a:lt1>
        <a:srgbClr val="FFFFFF"/>
      </a:lt1>
      <a:dk2>
        <a:srgbClr val="9E9F9E"/>
      </a:dk2>
      <a:lt2>
        <a:srgbClr val="E7E6E6"/>
      </a:lt2>
      <a:accent1>
        <a:srgbClr val="EF9801"/>
      </a:accent1>
      <a:accent2>
        <a:srgbClr val="85B2CC"/>
      </a:accent2>
      <a:accent3>
        <a:srgbClr val="969696"/>
      </a:accent3>
      <a:accent4>
        <a:srgbClr val="58B0CD"/>
      </a:accent4>
      <a:accent5>
        <a:srgbClr val="1AAE8E"/>
      </a:accent5>
      <a:accent6>
        <a:srgbClr val="75C1A3"/>
      </a:accent6>
      <a:hlink>
        <a:srgbClr val="B14D97"/>
      </a:hlink>
      <a:folHlink>
        <a:srgbClr val="E46DA5"/>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enutzerdefiniertes Design">
  <a:themeElements>
    <a:clrScheme name="EFSA General Scheme">
      <a:dk1>
        <a:srgbClr val="000000"/>
      </a:dk1>
      <a:lt1>
        <a:srgbClr val="FFFFFF"/>
      </a:lt1>
      <a:dk2>
        <a:srgbClr val="9E9F9E"/>
      </a:dk2>
      <a:lt2>
        <a:srgbClr val="E7E6E6"/>
      </a:lt2>
      <a:accent1>
        <a:srgbClr val="EF9801"/>
      </a:accent1>
      <a:accent2>
        <a:srgbClr val="85B2CC"/>
      </a:accent2>
      <a:accent3>
        <a:srgbClr val="969696"/>
      </a:accent3>
      <a:accent4>
        <a:srgbClr val="58B0CD"/>
      </a:accent4>
      <a:accent5>
        <a:srgbClr val="1AAE8E"/>
      </a:accent5>
      <a:accent6>
        <a:srgbClr val="75C1A3"/>
      </a:accent6>
      <a:hlink>
        <a:srgbClr val="B14D97"/>
      </a:hlink>
      <a:folHlink>
        <a:srgbClr val="E46DA5"/>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Benutzerdefiniertes Design">
  <a:themeElements>
    <a:clrScheme name="EFSA General Scheme">
      <a:dk1>
        <a:srgbClr val="000000"/>
      </a:dk1>
      <a:lt1>
        <a:srgbClr val="FFFFFF"/>
      </a:lt1>
      <a:dk2>
        <a:srgbClr val="9E9F9E"/>
      </a:dk2>
      <a:lt2>
        <a:srgbClr val="E7E6E6"/>
      </a:lt2>
      <a:accent1>
        <a:srgbClr val="EF9801"/>
      </a:accent1>
      <a:accent2>
        <a:srgbClr val="85B2CC"/>
      </a:accent2>
      <a:accent3>
        <a:srgbClr val="969696"/>
      </a:accent3>
      <a:accent4>
        <a:srgbClr val="58B0CD"/>
      </a:accent4>
      <a:accent5>
        <a:srgbClr val="1AAE8E"/>
      </a:accent5>
      <a:accent6>
        <a:srgbClr val="75C1A3"/>
      </a:accent6>
      <a:hlink>
        <a:srgbClr val="B14D97"/>
      </a:hlink>
      <a:folHlink>
        <a:srgbClr val="E46DA5"/>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F480B5627502419E9CC11CF7103118" ma:contentTypeVersion="10" ma:contentTypeDescription="Create a new document." ma:contentTypeScope="" ma:versionID="87106beeded1efa382c4705e494aac1e">
  <xsd:schema xmlns:xsd="http://www.w3.org/2001/XMLSchema" xmlns:xs="http://www.w3.org/2001/XMLSchema" xmlns:p="http://schemas.microsoft.com/office/2006/metadata/properties" xmlns:ns3="ef302ebc-5678-4515-adc3-766e7915b5a6" xmlns:ns4="200aca03-a447-4e83-9e08-55f7f4bce13e" targetNamespace="http://schemas.microsoft.com/office/2006/metadata/properties" ma:root="true" ma:fieldsID="84007d96da59913fb080dd353df6aee6" ns3:_="" ns4:_="">
    <xsd:import namespace="ef302ebc-5678-4515-adc3-766e7915b5a6"/>
    <xsd:import namespace="200aca03-a447-4e83-9e08-55f7f4bce13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302ebc-5678-4515-adc3-766e7915b5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0aca03-a447-4e83-9e08-55f7f4bce13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20DF11-3A1B-473B-A61A-AE1FD2BE3E4C}">
  <ds:schemaRefs>
    <ds:schemaRef ds:uri="http://schemas.microsoft.com/sharepoint/v3/contenttype/forms"/>
  </ds:schemaRefs>
</ds:datastoreItem>
</file>

<file path=customXml/itemProps2.xml><?xml version="1.0" encoding="utf-8"?>
<ds:datastoreItem xmlns:ds="http://schemas.openxmlformats.org/officeDocument/2006/customXml" ds:itemID="{8631E55D-BD07-4D94-8C2F-67C600A14B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302ebc-5678-4515-adc3-766e7915b5a6"/>
    <ds:schemaRef ds:uri="200aca03-a447-4e83-9e08-55f7f4bce1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005B1A-E3F6-4A92-9838-85EAE9340C8E}">
  <ds:schemaRefs>
    <ds:schemaRef ds:uri="http://schemas.microsoft.com/office/2006/documentManagement/types"/>
    <ds:schemaRef ds:uri="http://purl.org/dc/terms/"/>
    <ds:schemaRef ds:uri="200aca03-a447-4e83-9e08-55f7f4bce13e"/>
    <ds:schemaRef ds:uri="http://purl.org/dc/elements/1.1/"/>
    <ds:schemaRef ds:uri="http://www.w3.org/XML/1998/namespace"/>
    <ds:schemaRef ds:uri="http://schemas.openxmlformats.org/package/2006/metadata/core-properties"/>
    <ds:schemaRef ds:uri="ef302ebc-5678-4515-adc3-766e7915b5a6"/>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1187</TotalTime>
  <Words>1691</Words>
  <Application>Microsoft Office PowerPoint</Application>
  <PresentationFormat>Widescreen</PresentationFormat>
  <Paragraphs>160</Paragraphs>
  <Slides>18</Slides>
  <Notes>18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18</vt:i4>
      </vt:variant>
    </vt:vector>
  </HeadingPairs>
  <TitlesOfParts>
    <vt:vector size="27" baseType="lpstr">
      <vt:lpstr>Arial</vt:lpstr>
      <vt:lpstr>Calibri</vt:lpstr>
      <vt:lpstr>EUAlbertina</vt:lpstr>
      <vt:lpstr>Verdana</vt:lpstr>
      <vt:lpstr>Wingdings</vt:lpstr>
      <vt:lpstr>EFSA_PPT_169_2019</vt:lpstr>
      <vt:lpstr>Benutzerdefiniertes Design</vt:lpstr>
      <vt:lpstr>1_Benutzerdefiniertes Design</vt:lpstr>
      <vt:lpstr>2_Benutzerdefiniertes Design</vt:lpstr>
      <vt:lpstr>PowerPoint Presentation</vt:lpstr>
      <vt:lpstr>Webinar Outline</vt:lpstr>
      <vt:lpstr>Momordica L. in the legislation on High Risk Plants</vt:lpstr>
      <vt:lpstr>High Risk Plant: fruits of Momordica L. </vt:lpstr>
      <vt:lpstr>PowerPoint Presentation</vt:lpstr>
      <vt:lpstr>Dossier on fruits of Momordica L.</vt:lpstr>
      <vt:lpstr>a. Commodity data: TR Section 3</vt:lpstr>
      <vt:lpstr>a. Commodity data</vt:lpstr>
      <vt:lpstr>b. Risk mitigation measures for Thrips palmi</vt:lpstr>
      <vt:lpstr>b. Risk mitigation measures for Thrips palmi</vt:lpstr>
      <vt:lpstr>Technical Data on Risk mitigation measures </vt:lpstr>
      <vt:lpstr>Commodity Risk Assessment</vt:lpstr>
      <vt:lpstr>What happens with your dossier</vt:lpstr>
      <vt:lpstr>Summary/Take home messages</vt:lpstr>
      <vt:lpstr>Dossier submission</vt:lpstr>
      <vt:lpstr>PowerPoint Presentation</vt:lpstr>
      <vt:lpstr>Thank you to the people behind the scenes</vt:lpstr>
      <vt:lpstr>References and useful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Chiara ROSACE</dc:creator>
  <cp:lastModifiedBy>Maria Chiara ROSACE</cp:lastModifiedBy>
  <cp:revision>44</cp:revision>
  <dcterms:created xsi:type="dcterms:W3CDTF">2019-09-16T13:21:19Z</dcterms:created>
  <dcterms:modified xsi:type="dcterms:W3CDTF">2019-10-21T12:26:01Z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0x01010044F480B5627502419E9CC11CF7103118</vt:lpwstr>
  </property>
</Properties>
</file>