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685" r:id="rId2"/>
    <p:sldMasterId id="2147483695" r:id="rId3"/>
  </p:sldMasterIdLst>
  <p:notesMasterIdLst>
    <p:notesMasterId r:id="rId27"/>
  </p:notesMasterIdLst>
  <p:handoutMasterIdLst>
    <p:handoutMasterId r:id="rId28"/>
  </p:handoutMasterIdLst>
  <p:sldIdLst>
    <p:sldId id="284" r:id="rId4"/>
    <p:sldId id="260" r:id="rId5"/>
    <p:sldId id="286" r:id="rId6"/>
    <p:sldId id="287" r:id="rId7"/>
    <p:sldId id="289" r:id="rId8"/>
    <p:sldId id="290" r:id="rId9"/>
    <p:sldId id="293" r:id="rId10"/>
    <p:sldId id="318" r:id="rId11"/>
    <p:sldId id="310" r:id="rId12"/>
    <p:sldId id="306" r:id="rId13"/>
    <p:sldId id="295" r:id="rId14"/>
    <p:sldId id="300" r:id="rId15"/>
    <p:sldId id="307" r:id="rId16"/>
    <p:sldId id="301" r:id="rId17"/>
    <p:sldId id="304" r:id="rId18"/>
    <p:sldId id="319" r:id="rId19"/>
    <p:sldId id="302" r:id="rId20"/>
    <p:sldId id="311" r:id="rId21"/>
    <p:sldId id="303" r:id="rId22"/>
    <p:sldId id="314" r:id="rId23"/>
    <p:sldId id="263" r:id="rId24"/>
    <p:sldId id="256" r:id="rId25"/>
    <p:sldId id="261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schnitt ohne Titel" id="{9C0DA27D-933B-404A-8884-E2057052565C}">
          <p14:sldIdLst>
            <p14:sldId id="284"/>
            <p14:sldId id="260"/>
            <p14:sldId id="286"/>
            <p14:sldId id="287"/>
            <p14:sldId id="289"/>
            <p14:sldId id="290"/>
            <p14:sldId id="293"/>
            <p14:sldId id="318"/>
            <p14:sldId id="310"/>
            <p14:sldId id="306"/>
            <p14:sldId id="295"/>
            <p14:sldId id="300"/>
            <p14:sldId id="307"/>
            <p14:sldId id="301"/>
            <p14:sldId id="304"/>
            <p14:sldId id="319"/>
            <p14:sldId id="302"/>
            <p14:sldId id="311"/>
            <p14:sldId id="303"/>
            <p14:sldId id="314"/>
            <p14:sldId id="263"/>
            <p14:sldId id="256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AB"/>
    <a:srgbClr val="76C1A3"/>
    <a:srgbClr val="E56DA6"/>
    <a:srgbClr val="FED790"/>
    <a:srgbClr val="59B1CD"/>
    <a:srgbClr val="B14D97"/>
    <a:srgbClr val="1DAF8E"/>
    <a:srgbClr val="FBBC33"/>
    <a:srgbClr val="246898"/>
    <a:srgbClr val="E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6357" autoAdjust="0"/>
  </p:normalViewPr>
  <p:slideViewPr>
    <p:cSldViewPr snapToGrid="0" snapToObjects="1">
      <p:cViewPr varScale="1">
        <p:scale>
          <a:sx n="110" d="100"/>
          <a:sy n="110" d="100"/>
        </p:scale>
        <p:origin x="64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93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svg"/><Relationship Id="rId1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sv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1994777-F822-433D-AED2-508553488F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Administrative support </a:t>
          </a:r>
        </a:p>
      </dgm:t>
    </dgm:pt>
    <dgm:pt modelId="{2EBAE772-E666-4CDA-8A56-EF3617E8F577}" type="parTrans" cxnId="{14613564-2B0D-4F3C-B8F9-A7232FFCF169}">
      <dgm:prSet/>
      <dgm:spPr/>
      <dgm:t>
        <a:bodyPr/>
        <a:lstStyle/>
        <a:p>
          <a:endParaRPr lang="en-US"/>
        </a:p>
      </dgm:t>
    </dgm:pt>
    <dgm:pt modelId="{A4941DD1-62AE-45ED-AA87-6EA0402F4DA6}" type="sibTrans" cxnId="{14613564-2B0D-4F3C-B8F9-A7232FFCF16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532B930-2B05-475D-B0E2-DB0452AC1B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Monitoring of applications </a:t>
          </a:r>
        </a:p>
      </dgm:t>
    </dgm:pt>
    <dgm:pt modelId="{D1786F41-3326-4BA6-902A-30C39D8D28B9}" type="parTrans" cxnId="{57D6D0AD-93B1-4167-B6D7-5FCD52674928}">
      <dgm:prSet/>
      <dgm:spPr/>
      <dgm:t>
        <a:bodyPr/>
        <a:lstStyle/>
        <a:p>
          <a:endParaRPr lang="en-US"/>
        </a:p>
      </dgm:t>
    </dgm:pt>
    <dgm:pt modelId="{9F9D03BD-E2AB-46EA-A769-238960405F67}" type="sibTrans" cxnId="{57D6D0AD-93B1-4167-B6D7-5FCD5267492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51FC24F-AB66-473D-91C3-748A2547821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Fast processing of queries </a:t>
          </a:r>
        </a:p>
      </dgm:t>
    </dgm:pt>
    <dgm:pt modelId="{3424FEB1-1D3D-4762-AAA8-56D45A1192EA}" type="parTrans" cxnId="{9155EFB3-B86A-49FE-B7F1-17A79CED8BD9}">
      <dgm:prSet/>
      <dgm:spPr/>
      <dgm:t>
        <a:bodyPr/>
        <a:lstStyle/>
        <a:p>
          <a:endParaRPr lang="en-US"/>
        </a:p>
      </dgm:t>
    </dgm:pt>
    <dgm:pt modelId="{AB458727-F7E1-4A2E-8839-CFA7483D38C6}" type="sibTrans" cxnId="{9155EFB3-B86A-49FE-B7F1-17A79CED8BD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DD76C2F-EA06-4718-B281-D919ED18E9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Official register of SMEs</a:t>
          </a:r>
        </a:p>
      </dgm:t>
    </dgm:pt>
    <dgm:pt modelId="{FA768E81-9F69-40C3-B734-B87622DA67FD}" type="parTrans" cxnId="{6206FB98-F3F2-444F-8992-9A810D2ADB69}">
      <dgm:prSet/>
      <dgm:spPr/>
      <dgm:t>
        <a:bodyPr/>
        <a:lstStyle/>
        <a:p>
          <a:endParaRPr lang="en-US"/>
        </a:p>
      </dgm:t>
    </dgm:pt>
    <dgm:pt modelId="{6C8C6059-0050-4DD1-B2B1-2F5737FECF8E}" type="sibTrans" cxnId="{6206FB98-F3F2-444F-8992-9A810D2ADB69}">
      <dgm:prSet/>
      <dgm:spPr/>
      <dgm:t>
        <a:bodyPr/>
        <a:lstStyle/>
        <a:p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EC2D964B-ED59-4DDC-9584-A3559A6519E6}" type="pres">
      <dgm:prSet presAssocID="{A1994777-F822-433D-AED2-508553488FAD}" presName="compNode" presStyleCnt="0"/>
      <dgm:spPr/>
    </dgm:pt>
    <dgm:pt modelId="{87AAF1B8-0D0C-4BED-94A3-05A30FB02F6D}" type="pres">
      <dgm:prSet presAssocID="{A1994777-F822-433D-AED2-508553488FAD}" presName="bgRect" presStyleLbl="bgShp" presStyleIdx="0" presStyleCnt="4"/>
      <dgm:spPr/>
    </dgm:pt>
    <dgm:pt modelId="{3FC7EA54-DF6C-44CE-B35F-904AE8AD39AA}" type="pres">
      <dgm:prSet presAssocID="{A1994777-F822-433D-AED2-508553488FA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3B5FC679-3783-4560-A18B-2D9DE6869CFA}" type="pres">
      <dgm:prSet presAssocID="{A1994777-F822-433D-AED2-508553488FAD}" presName="spaceRect" presStyleCnt="0"/>
      <dgm:spPr/>
    </dgm:pt>
    <dgm:pt modelId="{E21378F2-0505-41E9-9DD0-D40EAF91AD8D}" type="pres">
      <dgm:prSet presAssocID="{A1994777-F822-433D-AED2-508553488FAD}" presName="parTx" presStyleLbl="revTx" presStyleIdx="0" presStyleCnt="4">
        <dgm:presLayoutVars>
          <dgm:chMax val="0"/>
          <dgm:chPref val="0"/>
        </dgm:presLayoutVars>
      </dgm:prSet>
      <dgm:spPr/>
    </dgm:pt>
    <dgm:pt modelId="{17CC9F56-7D48-4145-8F90-E2470B4A5B43}" type="pres">
      <dgm:prSet presAssocID="{A4941DD1-62AE-45ED-AA87-6EA0402F4DA6}" presName="sibTrans" presStyleCnt="0"/>
      <dgm:spPr/>
    </dgm:pt>
    <dgm:pt modelId="{E57939C9-E495-40A1-95CE-0D1CC7DCB888}" type="pres">
      <dgm:prSet presAssocID="{A532B930-2B05-475D-B0E2-DB0452AC1BEE}" presName="compNode" presStyleCnt="0"/>
      <dgm:spPr/>
    </dgm:pt>
    <dgm:pt modelId="{28E6711F-701B-40A8-9C62-12C3BAA353E7}" type="pres">
      <dgm:prSet presAssocID="{A532B930-2B05-475D-B0E2-DB0452AC1BEE}" presName="bgRect" presStyleLbl="bgShp" presStyleIdx="1" presStyleCnt="4"/>
      <dgm:spPr/>
    </dgm:pt>
    <dgm:pt modelId="{42686ECC-8D44-47FC-9862-397C77495441}" type="pres">
      <dgm:prSet presAssocID="{A532B930-2B05-475D-B0E2-DB0452AC1BE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F9DA358C-0C8F-4538-85CF-EEA4C94AE3AB}" type="pres">
      <dgm:prSet presAssocID="{A532B930-2B05-475D-B0E2-DB0452AC1BEE}" presName="spaceRect" presStyleCnt="0"/>
      <dgm:spPr/>
    </dgm:pt>
    <dgm:pt modelId="{33B07077-BF9B-4FE2-B70C-52ACE6A8FEFA}" type="pres">
      <dgm:prSet presAssocID="{A532B930-2B05-475D-B0E2-DB0452AC1BEE}" presName="parTx" presStyleLbl="revTx" presStyleIdx="1" presStyleCnt="4">
        <dgm:presLayoutVars>
          <dgm:chMax val="0"/>
          <dgm:chPref val="0"/>
        </dgm:presLayoutVars>
      </dgm:prSet>
      <dgm:spPr/>
    </dgm:pt>
    <dgm:pt modelId="{60FDB996-B0D2-4E82-A7A5-C3AC168EA907}" type="pres">
      <dgm:prSet presAssocID="{9F9D03BD-E2AB-46EA-A769-238960405F67}" presName="sibTrans" presStyleCnt="0"/>
      <dgm:spPr/>
    </dgm:pt>
    <dgm:pt modelId="{7B06B639-1B5B-4102-981A-DD775D31B32A}" type="pres">
      <dgm:prSet presAssocID="{151FC24F-AB66-473D-91C3-748A25478215}" presName="compNode" presStyleCnt="0"/>
      <dgm:spPr/>
    </dgm:pt>
    <dgm:pt modelId="{9B9F97A8-6D1D-4DC9-857F-ACC28C698F88}" type="pres">
      <dgm:prSet presAssocID="{151FC24F-AB66-473D-91C3-748A25478215}" presName="bgRect" presStyleLbl="bgShp" presStyleIdx="2" presStyleCnt="4"/>
      <dgm:spPr/>
    </dgm:pt>
    <dgm:pt modelId="{DCBEAD0C-BAF1-4A29-9294-1FA3A4C6AB6F}" type="pres">
      <dgm:prSet presAssocID="{151FC24F-AB66-473D-91C3-748A2547821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C709555-E2C0-4A13-9238-F43291C322DA}" type="pres">
      <dgm:prSet presAssocID="{151FC24F-AB66-473D-91C3-748A25478215}" presName="spaceRect" presStyleCnt="0"/>
      <dgm:spPr/>
    </dgm:pt>
    <dgm:pt modelId="{CA95B7FA-6F19-4295-8766-DF180A10F837}" type="pres">
      <dgm:prSet presAssocID="{151FC24F-AB66-473D-91C3-748A25478215}" presName="parTx" presStyleLbl="revTx" presStyleIdx="2" presStyleCnt="4">
        <dgm:presLayoutVars>
          <dgm:chMax val="0"/>
          <dgm:chPref val="0"/>
        </dgm:presLayoutVars>
      </dgm:prSet>
      <dgm:spPr/>
    </dgm:pt>
    <dgm:pt modelId="{9FC0206F-F7CA-49D9-A053-7E5629509CA3}" type="pres">
      <dgm:prSet presAssocID="{AB458727-F7E1-4A2E-8839-CFA7483D38C6}" presName="sibTrans" presStyleCnt="0"/>
      <dgm:spPr/>
    </dgm:pt>
    <dgm:pt modelId="{10D28ED5-E1C2-48CD-BCD6-28D0AA15EDDA}" type="pres">
      <dgm:prSet presAssocID="{ADD76C2F-EA06-4718-B281-D919ED18E96E}" presName="compNode" presStyleCnt="0"/>
      <dgm:spPr/>
    </dgm:pt>
    <dgm:pt modelId="{21AF06C5-A9B3-4891-81DA-AA827E51634C}" type="pres">
      <dgm:prSet presAssocID="{ADD76C2F-EA06-4718-B281-D919ED18E96E}" presName="bgRect" presStyleLbl="bgShp" presStyleIdx="3" presStyleCnt="4"/>
      <dgm:spPr/>
    </dgm:pt>
    <dgm:pt modelId="{0A7A8ED3-E219-46E5-A1E1-4FF165290BC7}" type="pres">
      <dgm:prSet presAssocID="{ADD76C2F-EA06-4718-B281-D919ED18E96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BFCBE427-0ADA-42E7-AC07-1E752BF3DDF2}" type="pres">
      <dgm:prSet presAssocID="{ADD76C2F-EA06-4718-B281-D919ED18E96E}" presName="spaceRect" presStyleCnt="0"/>
      <dgm:spPr/>
    </dgm:pt>
    <dgm:pt modelId="{44734E45-46A8-43CB-8C79-B4625BE629ED}" type="pres">
      <dgm:prSet presAssocID="{ADD76C2F-EA06-4718-B281-D919ED18E96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14613564-2B0D-4F3C-B8F9-A7232FFCF169}" srcId="{79FE3BCF-CA91-49FD-BC5B-6F3A4A931AF5}" destId="{A1994777-F822-433D-AED2-508553488FAD}" srcOrd="0" destOrd="0" parTransId="{2EBAE772-E666-4CDA-8A56-EF3617E8F577}" sibTransId="{A4941DD1-62AE-45ED-AA87-6EA0402F4DA6}"/>
    <dgm:cxn modelId="{E479F58A-A46E-45C7-A949-C1ED235DD425}" type="presOf" srcId="{A1994777-F822-433D-AED2-508553488FAD}" destId="{E21378F2-0505-41E9-9DD0-D40EAF91AD8D}" srcOrd="0" destOrd="0" presId="urn:microsoft.com/office/officeart/2018/2/layout/IconVerticalSolidList"/>
    <dgm:cxn modelId="{6206FB98-F3F2-444F-8992-9A810D2ADB69}" srcId="{79FE3BCF-CA91-49FD-BC5B-6F3A4A931AF5}" destId="{ADD76C2F-EA06-4718-B281-D919ED18E96E}" srcOrd="3" destOrd="0" parTransId="{FA768E81-9F69-40C3-B734-B87622DA67FD}" sibTransId="{6C8C6059-0050-4DD1-B2B1-2F5737FECF8E}"/>
    <dgm:cxn modelId="{BBE302A5-64C4-41D3-B529-F90E4AD32B95}" type="presOf" srcId="{151FC24F-AB66-473D-91C3-748A25478215}" destId="{CA95B7FA-6F19-4295-8766-DF180A10F837}" srcOrd="0" destOrd="0" presId="urn:microsoft.com/office/officeart/2018/2/layout/IconVerticalSolidList"/>
    <dgm:cxn modelId="{57D6D0AD-93B1-4167-B6D7-5FCD52674928}" srcId="{79FE3BCF-CA91-49FD-BC5B-6F3A4A931AF5}" destId="{A532B930-2B05-475D-B0E2-DB0452AC1BEE}" srcOrd="1" destOrd="0" parTransId="{D1786F41-3326-4BA6-902A-30C39D8D28B9}" sibTransId="{9F9D03BD-E2AB-46EA-A769-238960405F67}"/>
    <dgm:cxn modelId="{9155EFB3-B86A-49FE-B7F1-17A79CED8BD9}" srcId="{79FE3BCF-CA91-49FD-BC5B-6F3A4A931AF5}" destId="{151FC24F-AB66-473D-91C3-748A25478215}" srcOrd="2" destOrd="0" parTransId="{3424FEB1-1D3D-4762-AAA8-56D45A1192EA}" sibTransId="{AB458727-F7E1-4A2E-8839-CFA7483D38C6}"/>
    <dgm:cxn modelId="{B77400C9-BA69-451D-987C-36CAAEEA3EAD}" type="presOf" srcId="{A532B930-2B05-475D-B0E2-DB0452AC1BEE}" destId="{33B07077-BF9B-4FE2-B70C-52ACE6A8FEFA}" srcOrd="0" destOrd="0" presId="urn:microsoft.com/office/officeart/2018/2/layout/IconVerticalSolidList"/>
    <dgm:cxn modelId="{A59619E4-68EF-4386-BCC6-588809D0DA36}" type="presOf" srcId="{ADD76C2F-EA06-4718-B281-D919ED18E96E}" destId="{44734E45-46A8-43CB-8C79-B4625BE629ED}" srcOrd="0" destOrd="0" presId="urn:microsoft.com/office/officeart/2018/2/layout/IconVerticalSolidList"/>
    <dgm:cxn modelId="{CAAF7F26-2926-4A6A-AFBB-7156750A9A2E}" type="presParOf" srcId="{6C5F5C82-9E18-4B78-8D19-1D3151958454}" destId="{EC2D964B-ED59-4DDC-9584-A3559A6519E6}" srcOrd="0" destOrd="0" presId="urn:microsoft.com/office/officeart/2018/2/layout/IconVerticalSolidList"/>
    <dgm:cxn modelId="{73E0556B-F683-4B26-A71D-9651083F809C}" type="presParOf" srcId="{EC2D964B-ED59-4DDC-9584-A3559A6519E6}" destId="{87AAF1B8-0D0C-4BED-94A3-05A30FB02F6D}" srcOrd="0" destOrd="0" presId="urn:microsoft.com/office/officeart/2018/2/layout/IconVerticalSolidList"/>
    <dgm:cxn modelId="{90A97062-5495-49A2-A057-0C0B30DEEF46}" type="presParOf" srcId="{EC2D964B-ED59-4DDC-9584-A3559A6519E6}" destId="{3FC7EA54-DF6C-44CE-B35F-904AE8AD39AA}" srcOrd="1" destOrd="0" presId="urn:microsoft.com/office/officeart/2018/2/layout/IconVerticalSolidList"/>
    <dgm:cxn modelId="{4BB09B9C-EAA6-4AD6-BE67-C48B3CCFBD13}" type="presParOf" srcId="{EC2D964B-ED59-4DDC-9584-A3559A6519E6}" destId="{3B5FC679-3783-4560-A18B-2D9DE6869CFA}" srcOrd="2" destOrd="0" presId="urn:microsoft.com/office/officeart/2018/2/layout/IconVerticalSolidList"/>
    <dgm:cxn modelId="{76964DA1-F0F9-436E-B5D2-94C26CDFC6E0}" type="presParOf" srcId="{EC2D964B-ED59-4DDC-9584-A3559A6519E6}" destId="{E21378F2-0505-41E9-9DD0-D40EAF91AD8D}" srcOrd="3" destOrd="0" presId="urn:microsoft.com/office/officeart/2018/2/layout/IconVerticalSolidList"/>
    <dgm:cxn modelId="{9E116809-4D46-4C78-A985-B25FE55E6238}" type="presParOf" srcId="{6C5F5C82-9E18-4B78-8D19-1D3151958454}" destId="{17CC9F56-7D48-4145-8F90-E2470B4A5B43}" srcOrd="1" destOrd="0" presId="urn:microsoft.com/office/officeart/2018/2/layout/IconVerticalSolidList"/>
    <dgm:cxn modelId="{E73A0D56-669B-4305-A765-AB368A6964E0}" type="presParOf" srcId="{6C5F5C82-9E18-4B78-8D19-1D3151958454}" destId="{E57939C9-E495-40A1-95CE-0D1CC7DCB888}" srcOrd="2" destOrd="0" presId="urn:microsoft.com/office/officeart/2018/2/layout/IconVerticalSolidList"/>
    <dgm:cxn modelId="{74D19934-D9C0-4A74-8A91-345B0DA016C4}" type="presParOf" srcId="{E57939C9-E495-40A1-95CE-0D1CC7DCB888}" destId="{28E6711F-701B-40A8-9C62-12C3BAA353E7}" srcOrd="0" destOrd="0" presId="urn:microsoft.com/office/officeart/2018/2/layout/IconVerticalSolidList"/>
    <dgm:cxn modelId="{B70CA102-09EB-4E96-BBD2-027EF7CAF91E}" type="presParOf" srcId="{E57939C9-E495-40A1-95CE-0D1CC7DCB888}" destId="{42686ECC-8D44-47FC-9862-397C77495441}" srcOrd="1" destOrd="0" presId="urn:microsoft.com/office/officeart/2018/2/layout/IconVerticalSolidList"/>
    <dgm:cxn modelId="{2AE82A7D-9660-4D63-B3CB-CA38395DB471}" type="presParOf" srcId="{E57939C9-E495-40A1-95CE-0D1CC7DCB888}" destId="{F9DA358C-0C8F-4538-85CF-EEA4C94AE3AB}" srcOrd="2" destOrd="0" presId="urn:microsoft.com/office/officeart/2018/2/layout/IconVerticalSolidList"/>
    <dgm:cxn modelId="{D461E398-4FB5-4DDA-99D0-E4EE5C53AB5D}" type="presParOf" srcId="{E57939C9-E495-40A1-95CE-0D1CC7DCB888}" destId="{33B07077-BF9B-4FE2-B70C-52ACE6A8FEFA}" srcOrd="3" destOrd="0" presId="urn:microsoft.com/office/officeart/2018/2/layout/IconVerticalSolidList"/>
    <dgm:cxn modelId="{C6543EDA-51D2-47EB-8B12-04DCC7284DC7}" type="presParOf" srcId="{6C5F5C82-9E18-4B78-8D19-1D3151958454}" destId="{60FDB996-B0D2-4E82-A7A5-C3AC168EA907}" srcOrd="3" destOrd="0" presId="urn:microsoft.com/office/officeart/2018/2/layout/IconVerticalSolidList"/>
    <dgm:cxn modelId="{FB1DF1B2-9F31-4698-8DE6-4B0798CE16CE}" type="presParOf" srcId="{6C5F5C82-9E18-4B78-8D19-1D3151958454}" destId="{7B06B639-1B5B-4102-981A-DD775D31B32A}" srcOrd="4" destOrd="0" presId="urn:microsoft.com/office/officeart/2018/2/layout/IconVerticalSolidList"/>
    <dgm:cxn modelId="{B31238FB-55DA-42DC-894D-9617164B6B9C}" type="presParOf" srcId="{7B06B639-1B5B-4102-981A-DD775D31B32A}" destId="{9B9F97A8-6D1D-4DC9-857F-ACC28C698F88}" srcOrd="0" destOrd="0" presId="urn:microsoft.com/office/officeart/2018/2/layout/IconVerticalSolidList"/>
    <dgm:cxn modelId="{681DEFF9-3892-4329-9E5C-50B4333A89AC}" type="presParOf" srcId="{7B06B639-1B5B-4102-981A-DD775D31B32A}" destId="{DCBEAD0C-BAF1-4A29-9294-1FA3A4C6AB6F}" srcOrd="1" destOrd="0" presId="urn:microsoft.com/office/officeart/2018/2/layout/IconVerticalSolidList"/>
    <dgm:cxn modelId="{D86C310F-A962-4624-8567-7C5BFA1B89E4}" type="presParOf" srcId="{7B06B639-1B5B-4102-981A-DD775D31B32A}" destId="{2C709555-E2C0-4A13-9238-F43291C322DA}" srcOrd="2" destOrd="0" presId="urn:microsoft.com/office/officeart/2018/2/layout/IconVerticalSolidList"/>
    <dgm:cxn modelId="{A1532F7F-05C6-4FFD-9CC2-1F6EB3DF75EF}" type="presParOf" srcId="{7B06B639-1B5B-4102-981A-DD775D31B32A}" destId="{CA95B7FA-6F19-4295-8766-DF180A10F837}" srcOrd="3" destOrd="0" presId="urn:microsoft.com/office/officeart/2018/2/layout/IconVerticalSolidList"/>
    <dgm:cxn modelId="{6006672F-45CD-4861-A273-E0FE06D39618}" type="presParOf" srcId="{6C5F5C82-9E18-4B78-8D19-1D3151958454}" destId="{9FC0206F-F7CA-49D9-A053-7E5629509CA3}" srcOrd="5" destOrd="0" presId="urn:microsoft.com/office/officeart/2018/2/layout/IconVerticalSolidList"/>
    <dgm:cxn modelId="{63454192-1AF3-4FDE-B14D-7EF8E44D3162}" type="presParOf" srcId="{6C5F5C82-9E18-4B78-8D19-1D3151958454}" destId="{10D28ED5-E1C2-48CD-BCD6-28D0AA15EDDA}" srcOrd="6" destOrd="0" presId="urn:microsoft.com/office/officeart/2018/2/layout/IconVerticalSolidList"/>
    <dgm:cxn modelId="{954CA730-3DAC-4BBB-98C8-8B1C52D67344}" type="presParOf" srcId="{10D28ED5-E1C2-48CD-BCD6-28D0AA15EDDA}" destId="{21AF06C5-A9B3-4891-81DA-AA827E51634C}" srcOrd="0" destOrd="0" presId="urn:microsoft.com/office/officeart/2018/2/layout/IconVerticalSolidList"/>
    <dgm:cxn modelId="{68FA488F-3D1D-49C7-91CF-3240E19BB58E}" type="presParOf" srcId="{10D28ED5-E1C2-48CD-BCD6-28D0AA15EDDA}" destId="{0A7A8ED3-E219-46E5-A1E1-4FF165290BC7}" srcOrd="1" destOrd="0" presId="urn:microsoft.com/office/officeart/2018/2/layout/IconVerticalSolidList"/>
    <dgm:cxn modelId="{483AB51D-1A7E-4395-9402-E46D10D180D3}" type="presParOf" srcId="{10D28ED5-E1C2-48CD-BCD6-28D0AA15EDDA}" destId="{BFCBE427-0ADA-42E7-AC07-1E752BF3DDF2}" srcOrd="2" destOrd="0" presId="urn:microsoft.com/office/officeart/2018/2/layout/IconVerticalSolidList"/>
    <dgm:cxn modelId="{4FF443CF-B7E5-4232-8288-CB59F37A0760}" type="presParOf" srcId="{10D28ED5-E1C2-48CD-BCD6-28D0AA15EDDA}" destId="{44734E45-46A8-43CB-8C79-B4625BE629E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1994777-F822-433D-AED2-508553488F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Administrative support </a:t>
          </a:r>
        </a:p>
      </dgm:t>
    </dgm:pt>
    <dgm:pt modelId="{2EBAE772-E666-4CDA-8A56-EF3617E8F577}" type="parTrans" cxnId="{14613564-2B0D-4F3C-B8F9-A7232FFCF169}">
      <dgm:prSet/>
      <dgm:spPr/>
      <dgm:t>
        <a:bodyPr/>
        <a:lstStyle/>
        <a:p>
          <a:endParaRPr lang="en-US"/>
        </a:p>
      </dgm:t>
    </dgm:pt>
    <dgm:pt modelId="{A4941DD1-62AE-45ED-AA87-6EA0402F4DA6}" type="sibTrans" cxnId="{14613564-2B0D-4F3C-B8F9-A7232FFCF16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532B930-2B05-475D-B0E2-DB0452AC1B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Monitoring of applications </a:t>
          </a:r>
        </a:p>
      </dgm:t>
    </dgm:pt>
    <dgm:pt modelId="{D1786F41-3326-4BA6-902A-30C39D8D28B9}" type="parTrans" cxnId="{57D6D0AD-93B1-4167-B6D7-5FCD52674928}">
      <dgm:prSet/>
      <dgm:spPr/>
      <dgm:t>
        <a:bodyPr/>
        <a:lstStyle/>
        <a:p>
          <a:endParaRPr lang="en-US"/>
        </a:p>
      </dgm:t>
    </dgm:pt>
    <dgm:pt modelId="{9F9D03BD-E2AB-46EA-A769-238960405F67}" type="sibTrans" cxnId="{57D6D0AD-93B1-4167-B6D7-5FCD5267492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51FC24F-AB66-473D-91C3-748A2547821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Fast processing of queries </a:t>
          </a:r>
        </a:p>
      </dgm:t>
    </dgm:pt>
    <dgm:pt modelId="{3424FEB1-1D3D-4762-AAA8-56D45A1192EA}" type="parTrans" cxnId="{9155EFB3-B86A-49FE-B7F1-17A79CED8BD9}">
      <dgm:prSet/>
      <dgm:spPr/>
      <dgm:t>
        <a:bodyPr/>
        <a:lstStyle/>
        <a:p>
          <a:endParaRPr lang="en-US"/>
        </a:p>
      </dgm:t>
    </dgm:pt>
    <dgm:pt modelId="{AB458727-F7E1-4A2E-8839-CFA7483D38C6}" type="sibTrans" cxnId="{9155EFB3-B86A-49FE-B7F1-17A79CED8BD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DD76C2F-EA06-4718-B281-D919ED18E9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Official register of SMEs</a:t>
          </a:r>
        </a:p>
      </dgm:t>
    </dgm:pt>
    <dgm:pt modelId="{FA768E81-9F69-40C3-B734-B87622DA67FD}" type="parTrans" cxnId="{6206FB98-F3F2-444F-8992-9A810D2ADB69}">
      <dgm:prSet/>
      <dgm:spPr/>
      <dgm:t>
        <a:bodyPr/>
        <a:lstStyle/>
        <a:p>
          <a:endParaRPr lang="en-US"/>
        </a:p>
      </dgm:t>
    </dgm:pt>
    <dgm:pt modelId="{6C8C6059-0050-4DD1-B2B1-2F5737FECF8E}" type="sibTrans" cxnId="{6206FB98-F3F2-444F-8992-9A810D2ADB69}">
      <dgm:prSet/>
      <dgm:spPr/>
      <dgm:t>
        <a:bodyPr/>
        <a:lstStyle/>
        <a:p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EC2D964B-ED59-4DDC-9584-A3559A6519E6}" type="pres">
      <dgm:prSet presAssocID="{A1994777-F822-433D-AED2-508553488FAD}" presName="compNode" presStyleCnt="0"/>
      <dgm:spPr/>
    </dgm:pt>
    <dgm:pt modelId="{87AAF1B8-0D0C-4BED-94A3-05A30FB02F6D}" type="pres">
      <dgm:prSet presAssocID="{A1994777-F822-433D-AED2-508553488FAD}" presName="bgRect" presStyleLbl="bgShp" presStyleIdx="0" presStyleCnt="4"/>
      <dgm:spPr/>
    </dgm:pt>
    <dgm:pt modelId="{3FC7EA54-DF6C-44CE-B35F-904AE8AD39AA}" type="pres">
      <dgm:prSet presAssocID="{A1994777-F822-433D-AED2-508553488FA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3B5FC679-3783-4560-A18B-2D9DE6869CFA}" type="pres">
      <dgm:prSet presAssocID="{A1994777-F822-433D-AED2-508553488FAD}" presName="spaceRect" presStyleCnt="0"/>
      <dgm:spPr/>
    </dgm:pt>
    <dgm:pt modelId="{E21378F2-0505-41E9-9DD0-D40EAF91AD8D}" type="pres">
      <dgm:prSet presAssocID="{A1994777-F822-433D-AED2-508553488FAD}" presName="parTx" presStyleLbl="revTx" presStyleIdx="0" presStyleCnt="4">
        <dgm:presLayoutVars>
          <dgm:chMax val="0"/>
          <dgm:chPref val="0"/>
        </dgm:presLayoutVars>
      </dgm:prSet>
      <dgm:spPr/>
    </dgm:pt>
    <dgm:pt modelId="{17CC9F56-7D48-4145-8F90-E2470B4A5B43}" type="pres">
      <dgm:prSet presAssocID="{A4941DD1-62AE-45ED-AA87-6EA0402F4DA6}" presName="sibTrans" presStyleCnt="0"/>
      <dgm:spPr/>
    </dgm:pt>
    <dgm:pt modelId="{E57939C9-E495-40A1-95CE-0D1CC7DCB888}" type="pres">
      <dgm:prSet presAssocID="{A532B930-2B05-475D-B0E2-DB0452AC1BEE}" presName="compNode" presStyleCnt="0"/>
      <dgm:spPr/>
    </dgm:pt>
    <dgm:pt modelId="{28E6711F-701B-40A8-9C62-12C3BAA353E7}" type="pres">
      <dgm:prSet presAssocID="{A532B930-2B05-475D-B0E2-DB0452AC1BEE}" presName="bgRect" presStyleLbl="bgShp" presStyleIdx="1" presStyleCnt="4"/>
      <dgm:spPr/>
    </dgm:pt>
    <dgm:pt modelId="{42686ECC-8D44-47FC-9862-397C77495441}" type="pres">
      <dgm:prSet presAssocID="{A532B930-2B05-475D-B0E2-DB0452AC1BE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F9DA358C-0C8F-4538-85CF-EEA4C94AE3AB}" type="pres">
      <dgm:prSet presAssocID="{A532B930-2B05-475D-B0E2-DB0452AC1BEE}" presName="spaceRect" presStyleCnt="0"/>
      <dgm:spPr/>
    </dgm:pt>
    <dgm:pt modelId="{33B07077-BF9B-4FE2-B70C-52ACE6A8FEFA}" type="pres">
      <dgm:prSet presAssocID="{A532B930-2B05-475D-B0E2-DB0452AC1BEE}" presName="parTx" presStyleLbl="revTx" presStyleIdx="1" presStyleCnt="4">
        <dgm:presLayoutVars>
          <dgm:chMax val="0"/>
          <dgm:chPref val="0"/>
        </dgm:presLayoutVars>
      </dgm:prSet>
      <dgm:spPr/>
    </dgm:pt>
    <dgm:pt modelId="{60FDB996-B0D2-4E82-A7A5-C3AC168EA907}" type="pres">
      <dgm:prSet presAssocID="{9F9D03BD-E2AB-46EA-A769-238960405F67}" presName="sibTrans" presStyleCnt="0"/>
      <dgm:spPr/>
    </dgm:pt>
    <dgm:pt modelId="{7B06B639-1B5B-4102-981A-DD775D31B32A}" type="pres">
      <dgm:prSet presAssocID="{151FC24F-AB66-473D-91C3-748A25478215}" presName="compNode" presStyleCnt="0"/>
      <dgm:spPr/>
    </dgm:pt>
    <dgm:pt modelId="{9B9F97A8-6D1D-4DC9-857F-ACC28C698F88}" type="pres">
      <dgm:prSet presAssocID="{151FC24F-AB66-473D-91C3-748A25478215}" presName="bgRect" presStyleLbl="bgShp" presStyleIdx="2" presStyleCnt="4"/>
      <dgm:spPr/>
    </dgm:pt>
    <dgm:pt modelId="{DCBEAD0C-BAF1-4A29-9294-1FA3A4C6AB6F}" type="pres">
      <dgm:prSet presAssocID="{151FC24F-AB66-473D-91C3-748A2547821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C709555-E2C0-4A13-9238-F43291C322DA}" type="pres">
      <dgm:prSet presAssocID="{151FC24F-AB66-473D-91C3-748A25478215}" presName="spaceRect" presStyleCnt="0"/>
      <dgm:spPr/>
    </dgm:pt>
    <dgm:pt modelId="{CA95B7FA-6F19-4295-8766-DF180A10F837}" type="pres">
      <dgm:prSet presAssocID="{151FC24F-AB66-473D-91C3-748A25478215}" presName="parTx" presStyleLbl="revTx" presStyleIdx="2" presStyleCnt="4">
        <dgm:presLayoutVars>
          <dgm:chMax val="0"/>
          <dgm:chPref val="0"/>
        </dgm:presLayoutVars>
      </dgm:prSet>
      <dgm:spPr/>
    </dgm:pt>
    <dgm:pt modelId="{9FC0206F-F7CA-49D9-A053-7E5629509CA3}" type="pres">
      <dgm:prSet presAssocID="{AB458727-F7E1-4A2E-8839-CFA7483D38C6}" presName="sibTrans" presStyleCnt="0"/>
      <dgm:spPr/>
    </dgm:pt>
    <dgm:pt modelId="{10D28ED5-E1C2-48CD-BCD6-28D0AA15EDDA}" type="pres">
      <dgm:prSet presAssocID="{ADD76C2F-EA06-4718-B281-D919ED18E96E}" presName="compNode" presStyleCnt="0"/>
      <dgm:spPr/>
    </dgm:pt>
    <dgm:pt modelId="{21AF06C5-A9B3-4891-81DA-AA827E51634C}" type="pres">
      <dgm:prSet presAssocID="{ADD76C2F-EA06-4718-B281-D919ED18E96E}" presName="bgRect" presStyleLbl="bgShp" presStyleIdx="3" presStyleCnt="4"/>
      <dgm:spPr/>
    </dgm:pt>
    <dgm:pt modelId="{0A7A8ED3-E219-46E5-A1E1-4FF165290BC7}" type="pres">
      <dgm:prSet presAssocID="{ADD76C2F-EA06-4718-B281-D919ED18E96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BFCBE427-0ADA-42E7-AC07-1E752BF3DDF2}" type="pres">
      <dgm:prSet presAssocID="{ADD76C2F-EA06-4718-B281-D919ED18E96E}" presName="spaceRect" presStyleCnt="0"/>
      <dgm:spPr/>
    </dgm:pt>
    <dgm:pt modelId="{44734E45-46A8-43CB-8C79-B4625BE629ED}" type="pres">
      <dgm:prSet presAssocID="{ADD76C2F-EA06-4718-B281-D919ED18E96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14613564-2B0D-4F3C-B8F9-A7232FFCF169}" srcId="{79FE3BCF-CA91-49FD-BC5B-6F3A4A931AF5}" destId="{A1994777-F822-433D-AED2-508553488FAD}" srcOrd="0" destOrd="0" parTransId="{2EBAE772-E666-4CDA-8A56-EF3617E8F577}" sibTransId="{A4941DD1-62AE-45ED-AA87-6EA0402F4DA6}"/>
    <dgm:cxn modelId="{E479F58A-A46E-45C7-A949-C1ED235DD425}" type="presOf" srcId="{A1994777-F822-433D-AED2-508553488FAD}" destId="{E21378F2-0505-41E9-9DD0-D40EAF91AD8D}" srcOrd="0" destOrd="0" presId="urn:microsoft.com/office/officeart/2018/2/layout/IconVerticalSolidList"/>
    <dgm:cxn modelId="{6206FB98-F3F2-444F-8992-9A810D2ADB69}" srcId="{79FE3BCF-CA91-49FD-BC5B-6F3A4A931AF5}" destId="{ADD76C2F-EA06-4718-B281-D919ED18E96E}" srcOrd="3" destOrd="0" parTransId="{FA768E81-9F69-40C3-B734-B87622DA67FD}" sibTransId="{6C8C6059-0050-4DD1-B2B1-2F5737FECF8E}"/>
    <dgm:cxn modelId="{BBE302A5-64C4-41D3-B529-F90E4AD32B95}" type="presOf" srcId="{151FC24F-AB66-473D-91C3-748A25478215}" destId="{CA95B7FA-6F19-4295-8766-DF180A10F837}" srcOrd="0" destOrd="0" presId="urn:microsoft.com/office/officeart/2018/2/layout/IconVerticalSolidList"/>
    <dgm:cxn modelId="{57D6D0AD-93B1-4167-B6D7-5FCD52674928}" srcId="{79FE3BCF-CA91-49FD-BC5B-6F3A4A931AF5}" destId="{A532B930-2B05-475D-B0E2-DB0452AC1BEE}" srcOrd="1" destOrd="0" parTransId="{D1786F41-3326-4BA6-902A-30C39D8D28B9}" sibTransId="{9F9D03BD-E2AB-46EA-A769-238960405F67}"/>
    <dgm:cxn modelId="{9155EFB3-B86A-49FE-B7F1-17A79CED8BD9}" srcId="{79FE3BCF-CA91-49FD-BC5B-6F3A4A931AF5}" destId="{151FC24F-AB66-473D-91C3-748A25478215}" srcOrd="2" destOrd="0" parTransId="{3424FEB1-1D3D-4762-AAA8-56D45A1192EA}" sibTransId="{AB458727-F7E1-4A2E-8839-CFA7483D38C6}"/>
    <dgm:cxn modelId="{B77400C9-BA69-451D-987C-36CAAEEA3EAD}" type="presOf" srcId="{A532B930-2B05-475D-B0E2-DB0452AC1BEE}" destId="{33B07077-BF9B-4FE2-B70C-52ACE6A8FEFA}" srcOrd="0" destOrd="0" presId="urn:microsoft.com/office/officeart/2018/2/layout/IconVerticalSolidList"/>
    <dgm:cxn modelId="{A59619E4-68EF-4386-BCC6-588809D0DA36}" type="presOf" srcId="{ADD76C2F-EA06-4718-B281-D919ED18E96E}" destId="{44734E45-46A8-43CB-8C79-B4625BE629ED}" srcOrd="0" destOrd="0" presId="urn:microsoft.com/office/officeart/2018/2/layout/IconVerticalSolidList"/>
    <dgm:cxn modelId="{CAAF7F26-2926-4A6A-AFBB-7156750A9A2E}" type="presParOf" srcId="{6C5F5C82-9E18-4B78-8D19-1D3151958454}" destId="{EC2D964B-ED59-4DDC-9584-A3559A6519E6}" srcOrd="0" destOrd="0" presId="urn:microsoft.com/office/officeart/2018/2/layout/IconVerticalSolidList"/>
    <dgm:cxn modelId="{73E0556B-F683-4B26-A71D-9651083F809C}" type="presParOf" srcId="{EC2D964B-ED59-4DDC-9584-A3559A6519E6}" destId="{87AAF1B8-0D0C-4BED-94A3-05A30FB02F6D}" srcOrd="0" destOrd="0" presId="urn:microsoft.com/office/officeart/2018/2/layout/IconVerticalSolidList"/>
    <dgm:cxn modelId="{90A97062-5495-49A2-A057-0C0B30DEEF46}" type="presParOf" srcId="{EC2D964B-ED59-4DDC-9584-A3559A6519E6}" destId="{3FC7EA54-DF6C-44CE-B35F-904AE8AD39AA}" srcOrd="1" destOrd="0" presId="urn:microsoft.com/office/officeart/2018/2/layout/IconVerticalSolidList"/>
    <dgm:cxn modelId="{4BB09B9C-EAA6-4AD6-BE67-C48B3CCFBD13}" type="presParOf" srcId="{EC2D964B-ED59-4DDC-9584-A3559A6519E6}" destId="{3B5FC679-3783-4560-A18B-2D9DE6869CFA}" srcOrd="2" destOrd="0" presId="urn:microsoft.com/office/officeart/2018/2/layout/IconVerticalSolidList"/>
    <dgm:cxn modelId="{76964DA1-F0F9-436E-B5D2-94C26CDFC6E0}" type="presParOf" srcId="{EC2D964B-ED59-4DDC-9584-A3559A6519E6}" destId="{E21378F2-0505-41E9-9DD0-D40EAF91AD8D}" srcOrd="3" destOrd="0" presId="urn:microsoft.com/office/officeart/2018/2/layout/IconVerticalSolidList"/>
    <dgm:cxn modelId="{9E116809-4D46-4C78-A985-B25FE55E6238}" type="presParOf" srcId="{6C5F5C82-9E18-4B78-8D19-1D3151958454}" destId="{17CC9F56-7D48-4145-8F90-E2470B4A5B43}" srcOrd="1" destOrd="0" presId="urn:microsoft.com/office/officeart/2018/2/layout/IconVerticalSolidList"/>
    <dgm:cxn modelId="{E73A0D56-669B-4305-A765-AB368A6964E0}" type="presParOf" srcId="{6C5F5C82-9E18-4B78-8D19-1D3151958454}" destId="{E57939C9-E495-40A1-95CE-0D1CC7DCB888}" srcOrd="2" destOrd="0" presId="urn:microsoft.com/office/officeart/2018/2/layout/IconVerticalSolidList"/>
    <dgm:cxn modelId="{74D19934-D9C0-4A74-8A91-345B0DA016C4}" type="presParOf" srcId="{E57939C9-E495-40A1-95CE-0D1CC7DCB888}" destId="{28E6711F-701B-40A8-9C62-12C3BAA353E7}" srcOrd="0" destOrd="0" presId="urn:microsoft.com/office/officeart/2018/2/layout/IconVerticalSolidList"/>
    <dgm:cxn modelId="{B70CA102-09EB-4E96-BBD2-027EF7CAF91E}" type="presParOf" srcId="{E57939C9-E495-40A1-95CE-0D1CC7DCB888}" destId="{42686ECC-8D44-47FC-9862-397C77495441}" srcOrd="1" destOrd="0" presId="urn:microsoft.com/office/officeart/2018/2/layout/IconVerticalSolidList"/>
    <dgm:cxn modelId="{2AE82A7D-9660-4D63-B3CB-CA38395DB471}" type="presParOf" srcId="{E57939C9-E495-40A1-95CE-0D1CC7DCB888}" destId="{F9DA358C-0C8F-4538-85CF-EEA4C94AE3AB}" srcOrd="2" destOrd="0" presId="urn:microsoft.com/office/officeart/2018/2/layout/IconVerticalSolidList"/>
    <dgm:cxn modelId="{D461E398-4FB5-4DDA-99D0-E4EE5C53AB5D}" type="presParOf" srcId="{E57939C9-E495-40A1-95CE-0D1CC7DCB888}" destId="{33B07077-BF9B-4FE2-B70C-52ACE6A8FEFA}" srcOrd="3" destOrd="0" presId="urn:microsoft.com/office/officeart/2018/2/layout/IconVerticalSolidList"/>
    <dgm:cxn modelId="{C6543EDA-51D2-47EB-8B12-04DCC7284DC7}" type="presParOf" srcId="{6C5F5C82-9E18-4B78-8D19-1D3151958454}" destId="{60FDB996-B0D2-4E82-A7A5-C3AC168EA907}" srcOrd="3" destOrd="0" presId="urn:microsoft.com/office/officeart/2018/2/layout/IconVerticalSolidList"/>
    <dgm:cxn modelId="{FB1DF1B2-9F31-4698-8DE6-4B0798CE16CE}" type="presParOf" srcId="{6C5F5C82-9E18-4B78-8D19-1D3151958454}" destId="{7B06B639-1B5B-4102-981A-DD775D31B32A}" srcOrd="4" destOrd="0" presId="urn:microsoft.com/office/officeart/2018/2/layout/IconVerticalSolidList"/>
    <dgm:cxn modelId="{B31238FB-55DA-42DC-894D-9617164B6B9C}" type="presParOf" srcId="{7B06B639-1B5B-4102-981A-DD775D31B32A}" destId="{9B9F97A8-6D1D-4DC9-857F-ACC28C698F88}" srcOrd="0" destOrd="0" presId="urn:microsoft.com/office/officeart/2018/2/layout/IconVerticalSolidList"/>
    <dgm:cxn modelId="{681DEFF9-3892-4329-9E5C-50B4333A89AC}" type="presParOf" srcId="{7B06B639-1B5B-4102-981A-DD775D31B32A}" destId="{DCBEAD0C-BAF1-4A29-9294-1FA3A4C6AB6F}" srcOrd="1" destOrd="0" presId="urn:microsoft.com/office/officeart/2018/2/layout/IconVerticalSolidList"/>
    <dgm:cxn modelId="{D86C310F-A962-4624-8567-7C5BFA1B89E4}" type="presParOf" srcId="{7B06B639-1B5B-4102-981A-DD775D31B32A}" destId="{2C709555-E2C0-4A13-9238-F43291C322DA}" srcOrd="2" destOrd="0" presId="urn:microsoft.com/office/officeart/2018/2/layout/IconVerticalSolidList"/>
    <dgm:cxn modelId="{A1532F7F-05C6-4FFD-9CC2-1F6EB3DF75EF}" type="presParOf" srcId="{7B06B639-1B5B-4102-981A-DD775D31B32A}" destId="{CA95B7FA-6F19-4295-8766-DF180A10F837}" srcOrd="3" destOrd="0" presId="urn:microsoft.com/office/officeart/2018/2/layout/IconVerticalSolidList"/>
    <dgm:cxn modelId="{6006672F-45CD-4861-A273-E0FE06D39618}" type="presParOf" srcId="{6C5F5C82-9E18-4B78-8D19-1D3151958454}" destId="{9FC0206F-F7CA-49D9-A053-7E5629509CA3}" srcOrd="5" destOrd="0" presId="urn:microsoft.com/office/officeart/2018/2/layout/IconVerticalSolidList"/>
    <dgm:cxn modelId="{63454192-1AF3-4FDE-B14D-7EF8E44D3162}" type="presParOf" srcId="{6C5F5C82-9E18-4B78-8D19-1D3151958454}" destId="{10D28ED5-E1C2-48CD-BCD6-28D0AA15EDDA}" srcOrd="6" destOrd="0" presId="urn:microsoft.com/office/officeart/2018/2/layout/IconVerticalSolidList"/>
    <dgm:cxn modelId="{954CA730-3DAC-4BBB-98C8-8B1C52D67344}" type="presParOf" srcId="{10D28ED5-E1C2-48CD-BCD6-28D0AA15EDDA}" destId="{21AF06C5-A9B3-4891-81DA-AA827E51634C}" srcOrd="0" destOrd="0" presId="urn:microsoft.com/office/officeart/2018/2/layout/IconVerticalSolidList"/>
    <dgm:cxn modelId="{68FA488F-3D1D-49C7-91CF-3240E19BB58E}" type="presParOf" srcId="{10D28ED5-E1C2-48CD-BCD6-28D0AA15EDDA}" destId="{0A7A8ED3-E219-46E5-A1E1-4FF165290BC7}" srcOrd="1" destOrd="0" presId="urn:microsoft.com/office/officeart/2018/2/layout/IconVerticalSolidList"/>
    <dgm:cxn modelId="{483AB51D-1A7E-4395-9402-E46D10D180D3}" type="presParOf" srcId="{10D28ED5-E1C2-48CD-BCD6-28D0AA15EDDA}" destId="{BFCBE427-0ADA-42E7-AC07-1E752BF3DDF2}" srcOrd="2" destOrd="0" presId="urn:microsoft.com/office/officeart/2018/2/layout/IconVerticalSolidList"/>
    <dgm:cxn modelId="{4FF443CF-B7E5-4232-8288-CB59F37A0760}" type="presParOf" srcId="{10D28ED5-E1C2-48CD-BCD6-28D0AA15EDDA}" destId="{44734E45-46A8-43CB-8C79-B4625BE629E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1994777-F822-433D-AED2-508553488F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Administrative support </a:t>
          </a:r>
        </a:p>
      </dgm:t>
    </dgm:pt>
    <dgm:pt modelId="{2EBAE772-E666-4CDA-8A56-EF3617E8F577}" type="parTrans" cxnId="{14613564-2B0D-4F3C-B8F9-A7232FFCF169}">
      <dgm:prSet/>
      <dgm:spPr/>
      <dgm:t>
        <a:bodyPr/>
        <a:lstStyle/>
        <a:p>
          <a:endParaRPr lang="en-US"/>
        </a:p>
      </dgm:t>
    </dgm:pt>
    <dgm:pt modelId="{A4941DD1-62AE-45ED-AA87-6EA0402F4DA6}" type="sibTrans" cxnId="{14613564-2B0D-4F3C-B8F9-A7232FFCF16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EC2D964B-ED59-4DDC-9584-A3559A6519E6}" type="pres">
      <dgm:prSet presAssocID="{A1994777-F822-433D-AED2-508553488FAD}" presName="compNode" presStyleCnt="0"/>
      <dgm:spPr/>
    </dgm:pt>
    <dgm:pt modelId="{87AAF1B8-0D0C-4BED-94A3-05A30FB02F6D}" type="pres">
      <dgm:prSet presAssocID="{A1994777-F822-433D-AED2-508553488FAD}" presName="bgRect" presStyleLbl="bgShp" presStyleIdx="0" presStyleCnt="1"/>
      <dgm:spPr>
        <a:solidFill>
          <a:schemeClr val="accent2"/>
        </a:solidFill>
      </dgm:spPr>
    </dgm:pt>
    <dgm:pt modelId="{3FC7EA54-DF6C-44CE-B35F-904AE8AD39AA}" type="pres">
      <dgm:prSet presAssocID="{A1994777-F822-433D-AED2-508553488FAD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3B5FC679-3783-4560-A18B-2D9DE6869CFA}" type="pres">
      <dgm:prSet presAssocID="{A1994777-F822-433D-AED2-508553488FAD}" presName="spaceRect" presStyleCnt="0"/>
      <dgm:spPr/>
    </dgm:pt>
    <dgm:pt modelId="{E21378F2-0505-41E9-9DD0-D40EAF91AD8D}" type="pres">
      <dgm:prSet presAssocID="{A1994777-F822-433D-AED2-508553488FAD}" presName="parTx" presStyleLbl="revTx" presStyleIdx="0" presStyleCnt="1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14613564-2B0D-4F3C-B8F9-A7232FFCF169}" srcId="{79FE3BCF-CA91-49FD-BC5B-6F3A4A931AF5}" destId="{A1994777-F822-433D-AED2-508553488FAD}" srcOrd="0" destOrd="0" parTransId="{2EBAE772-E666-4CDA-8A56-EF3617E8F577}" sibTransId="{A4941DD1-62AE-45ED-AA87-6EA0402F4DA6}"/>
    <dgm:cxn modelId="{E479F58A-A46E-45C7-A949-C1ED235DD425}" type="presOf" srcId="{A1994777-F822-433D-AED2-508553488FAD}" destId="{E21378F2-0505-41E9-9DD0-D40EAF91AD8D}" srcOrd="0" destOrd="0" presId="urn:microsoft.com/office/officeart/2018/2/layout/IconVerticalSolidList"/>
    <dgm:cxn modelId="{CAAF7F26-2926-4A6A-AFBB-7156750A9A2E}" type="presParOf" srcId="{6C5F5C82-9E18-4B78-8D19-1D3151958454}" destId="{EC2D964B-ED59-4DDC-9584-A3559A6519E6}" srcOrd="0" destOrd="0" presId="urn:microsoft.com/office/officeart/2018/2/layout/IconVerticalSolidList"/>
    <dgm:cxn modelId="{73E0556B-F683-4B26-A71D-9651083F809C}" type="presParOf" srcId="{EC2D964B-ED59-4DDC-9584-A3559A6519E6}" destId="{87AAF1B8-0D0C-4BED-94A3-05A30FB02F6D}" srcOrd="0" destOrd="0" presId="urn:microsoft.com/office/officeart/2018/2/layout/IconVerticalSolidList"/>
    <dgm:cxn modelId="{90A97062-5495-49A2-A057-0C0B30DEEF46}" type="presParOf" srcId="{EC2D964B-ED59-4DDC-9584-A3559A6519E6}" destId="{3FC7EA54-DF6C-44CE-B35F-904AE8AD39AA}" srcOrd="1" destOrd="0" presId="urn:microsoft.com/office/officeart/2018/2/layout/IconVerticalSolidList"/>
    <dgm:cxn modelId="{4BB09B9C-EAA6-4AD6-BE67-C48B3CCFBD13}" type="presParOf" srcId="{EC2D964B-ED59-4DDC-9584-A3559A6519E6}" destId="{3B5FC679-3783-4560-A18B-2D9DE6869CFA}" srcOrd="2" destOrd="0" presId="urn:microsoft.com/office/officeart/2018/2/layout/IconVerticalSolidList"/>
    <dgm:cxn modelId="{76964DA1-F0F9-436E-B5D2-94C26CDFC6E0}" type="presParOf" srcId="{EC2D964B-ED59-4DDC-9584-A3559A6519E6}" destId="{E21378F2-0505-41E9-9DD0-D40EAF91AD8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532B930-2B05-475D-B0E2-DB0452AC1B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Monitoring of applications </a:t>
          </a:r>
        </a:p>
      </dgm:t>
    </dgm:pt>
    <dgm:pt modelId="{D1786F41-3326-4BA6-902A-30C39D8D28B9}" type="parTrans" cxnId="{57D6D0AD-93B1-4167-B6D7-5FCD52674928}">
      <dgm:prSet/>
      <dgm:spPr/>
      <dgm:t>
        <a:bodyPr/>
        <a:lstStyle/>
        <a:p>
          <a:endParaRPr lang="en-US"/>
        </a:p>
      </dgm:t>
    </dgm:pt>
    <dgm:pt modelId="{9F9D03BD-E2AB-46EA-A769-238960405F67}" type="sibTrans" cxnId="{57D6D0AD-93B1-4167-B6D7-5FCD5267492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E57939C9-E495-40A1-95CE-0D1CC7DCB888}" type="pres">
      <dgm:prSet presAssocID="{A532B930-2B05-475D-B0E2-DB0452AC1BEE}" presName="compNode" presStyleCnt="0"/>
      <dgm:spPr/>
    </dgm:pt>
    <dgm:pt modelId="{28E6711F-701B-40A8-9C62-12C3BAA353E7}" type="pres">
      <dgm:prSet presAssocID="{A532B930-2B05-475D-B0E2-DB0452AC1BEE}" presName="bgRect" presStyleLbl="bgShp" presStyleIdx="0" presStyleCnt="1"/>
      <dgm:spPr>
        <a:solidFill>
          <a:schemeClr val="accent3"/>
        </a:solidFill>
      </dgm:spPr>
    </dgm:pt>
    <dgm:pt modelId="{42686ECC-8D44-47FC-9862-397C77495441}" type="pres">
      <dgm:prSet presAssocID="{A532B930-2B05-475D-B0E2-DB0452AC1BEE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F9DA358C-0C8F-4538-85CF-EEA4C94AE3AB}" type="pres">
      <dgm:prSet presAssocID="{A532B930-2B05-475D-B0E2-DB0452AC1BEE}" presName="spaceRect" presStyleCnt="0"/>
      <dgm:spPr/>
    </dgm:pt>
    <dgm:pt modelId="{33B07077-BF9B-4FE2-B70C-52ACE6A8FEFA}" type="pres">
      <dgm:prSet presAssocID="{A532B930-2B05-475D-B0E2-DB0452AC1BEE}" presName="parTx" presStyleLbl="revTx" presStyleIdx="0" presStyleCnt="1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57D6D0AD-93B1-4167-B6D7-5FCD52674928}" srcId="{79FE3BCF-CA91-49FD-BC5B-6F3A4A931AF5}" destId="{A532B930-2B05-475D-B0E2-DB0452AC1BEE}" srcOrd="0" destOrd="0" parTransId="{D1786F41-3326-4BA6-902A-30C39D8D28B9}" sibTransId="{9F9D03BD-E2AB-46EA-A769-238960405F67}"/>
    <dgm:cxn modelId="{B77400C9-BA69-451D-987C-36CAAEEA3EAD}" type="presOf" srcId="{A532B930-2B05-475D-B0E2-DB0452AC1BEE}" destId="{33B07077-BF9B-4FE2-B70C-52ACE6A8FEFA}" srcOrd="0" destOrd="0" presId="urn:microsoft.com/office/officeart/2018/2/layout/IconVerticalSolidList"/>
    <dgm:cxn modelId="{E73A0D56-669B-4305-A765-AB368A6964E0}" type="presParOf" srcId="{6C5F5C82-9E18-4B78-8D19-1D3151958454}" destId="{E57939C9-E495-40A1-95CE-0D1CC7DCB888}" srcOrd="0" destOrd="0" presId="urn:microsoft.com/office/officeart/2018/2/layout/IconVerticalSolidList"/>
    <dgm:cxn modelId="{74D19934-D9C0-4A74-8A91-345B0DA016C4}" type="presParOf" srcId="{E57939C9-E495-40A1-95CE-0D1CC7DCB888}" destId="{28E6711F-701B-40A8-9C62-12C3BAA353E7}" srcOrd="0" destOrd="0" presId="urn:microsoft.com/office/officeart/2018/2/layout/IconVerticalSolidList"/>
    <dgm:cxn modelId="{B70CA102-09EB-4E96-BBD2-027EF7CAF91E}" type="presParOf" srcId="{E57939C9-E495-40A1-95CE-0D1CC7DCB888}" destId="{42686ECC-8D44-47FC-9862-397C77495441}" srcOrd="1" destOrd="0" presId="urn:microsoft.com/office/officeart/2018/2/layout/IconVerticalSolidList"/>
    <dgm:cxn modelId="{2AE82A7D-9660-4D63-B3CB-CA38395DB471}" type="presParOf" srcId="{E57939C9-E495-40A1-95CE-0D1CC7DCB888}" destId="{F9DA358C-0C8F-4538-85CF-EEA4C94AE3AB}" srcOrd="2" destOrd="0" presId="urn:microsoft.com/office/officeart/2018/2/layout/IconVerticalSolidList"/>
    <dgm:cxn modelId="{D461E398-4FB5-4DDA-99D0-E4EE5C53AB5D}" type="presParOf" srcId="{E57939C9-E495-40A1-95CE-0D1CC7DCB888}" destId="{33B07077-BF9B-4FE2-B70C-52ACE6A8FE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51FC24F-AB66-473D-91C3-748A2547821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Fast processing of queries </a:t>
          </a:r>
        </a:p>
      </dgm:t>
    </dgm:pt>
    <dgm:pt modelId="{3424FEB1-1D3D-4762-AAA8-56D45A1192EA}" type="parTrans" cxnId="{9155EFB3-B86A-49FE-B7F1-17A79CED8BD9}">
      <dgm:prSet/>
      <dgm:spPr/>
      <dgm:t>
        <a:bodyPr/>
        <a:lstStyle/>
        <a:p>
          <a:endParaRPr lang="en-US"/>
        </a:p>
      </dgm:t>
    </dgm:pt>
    <dgm:pt modelId="{AB458727-F7E1-4A2E-8839-CFA7483D38C6}" type="sibTrans" cxnId="{9155EFB3-B86A-49FE-B7F1-17A79CED8BD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7B06B639-1B5B-4102-981A-DD775D31B32A}" type="pres">
      <dgm:prSet presAssocID="{151FC24F-AB66-473D-91C3-748A25478215}" presName="compNode" presStyleCnt="0"/>
      <dgm:spPr/>
    </dgm:pt>
    <dgm:pt modelId="{9B9F97A8-6D1D-4DC9-857F-ACC28C698F88}" type="pres">
      <dgm:prSet presAssocID="{151FC24F-AB66-473D-91C3-748A25478215}" presName="bgRect" presStyleLbl="bgShp" presStyleIdx="0" presStyleCnt="1"/>
      <dgm:spPr>
        <a:solidFill>
          <a:schemeClr val="accent4"/>
        </a:solidFill>
      </dgm:spPr>
    </dgm:pt>
    <dgm:pt modelId="{DCBEAD0C-BAF1-4A29-9294-1FA3A4C6AB6F}" type="pres">
      <dgm:prSet presAssocID="{151FC24F-AB66-473D-91C3-748A25478215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C709555-E2C0-4A13-9238-F43291C322DA}" type="pres">
      <dgm:prSet presAssocID="{151FC24F-AB66-473D-91C3-748A25478215}" presName="spaceRect" presStyleCnt="0"/>
      <dgm:spPr/>
    </dgm:pt>
    <dgm:pt modelId="{CA95B7FA-6F19-4295-8766-DF180A10F837}" type="pres">
      <dgm:prSet presAssocID="{151FC24F-AB66-473D-91C3-748A25478215}" presName="parTx" presStyleLbl="revTx" presStyleIdx="0" presStyleCnt="1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BBE302A5-64C4-41D3-B529-F90E4AD32B95}" type="presOf" srcId="{151FC24F-AB66-473D-91C3-748A25478215}" destId="{CA95B7FA-6F19-4295-8766-DF180A10F837}" srcOrd="0" destOrd="0" presId="urn:microsoft.com/office/officeart/2018/2/layout/IconVerticalSolidList"/>
    <dgm:cxn modelId="{9155EFB3-B86A-49FE-B7F1-17A79CED8BD9}" srcId="{79FE3BCF-CA91-49FD-BC5B-6F3A4A931AF5}" destId="{151FC24F-AB66-473D-91C3-748A25478215}" srcOrd="0" destOrd="0" parTransId="{3424FEB1-1D3D-4762-AAA8-56D45A1192EA}" sibTransId="{AB458727-F7E1-4A2E-8839-CFA7483D38C6}"/>
    <dgm:cxn modelId="{FB1DF1B2-9F31-4698-8DE6-4B0798CE16CE}" type="presParOf" srcId="{6C5F5C82-9E18-4B78-8D19-1D3151958454}" destId="{7B06B639-1B5B-4102-981A-DD775D31B32A}" srcOrd="0" destOrd="0" presId="urn:microsoft.com/office/officeart/2018/2/layout/IconVerticalSolidList"/>
    <dgm:cxn modelId="{B31238FB-55DA-42DC-894D-9617164B6B9C}" type="presParOf" srcId="{7B06B639-1B5B-4102-981A-DD775D31B32A}" destId="{9B9F97A8-6D1D-4DC9-857F-ACC28C698F88}" srcOrd="0" destOrd="0" presId="urn:microsoft.com/office/officeart/2018/2/layout/IconVerticalSolidList"/>
    <dgm:cxn modelId="{681DEFF9-3892-4329-9E5C-50B4333A89AC}" type="presParOf" srcId="{7B06B639-1B5B-4102-981A-DD775D31B32A}" destId="{DCBEAD0C-BAF1-4A29-9294-1FA3A4C6AB6F}" srcOrd="1" destOrd="0" presId="urn:microsoft.com/office/officeart/2018/2/layout/IconVerticalSolidList"/>
    <dgm:cxn modelId="{D86C310F-A962-4624-8567-7C5BFA1B89E4}" type="presParOf" srcId="{7B06B639-1B5B-4102-981A-DD775D31B32A}" destId="{2C709555-E2C0-4A13-9238-F43291C322DA}" srcOrd="2" destOrd="0" presId="urn:microsoft.com/office/officeart/2018/2/layout/IconVerticalSolidList"/>
    <dgm:cxn modelId="{A1532F7F-05C6-4FFD-9CC2-1F6EB3DF75EF}" type="presParOf" srcId="{7B06B639-1B5B-4102-981A-DD775D31B32A}" destId="{CA95B7FA-6F19-4295-8766-DF180A10F83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FE3BCF-CA91-49FD-BC5B-6F3A4A931AF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DD76C2F-EA06-4718-B281-D919ED18E9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Official register of SMEs</a:t>
          </a:r>
        </a:p>
      </dgm:t>
    </dgm:pt>
    <dgm:pt modelId="{FA768E81-9F69-40C3-B734-B87622DA67FD}" type="parTrans" cxnId="{6206FB98-F3F2-444F-8992-9A810D2ADB69}">
      <dgm:prSet/>
      <dgm:spPr/>
      <dgm:t>
        <a:bodyPr/>
        <a:lstStyle/>
        <a:p>
          <a:endParaRPr lang="en-US"/>
        </a:p>
      </dgm:t>
    </dgm:pt>
    <dgm:pt modelId="{6C8C6059-0050-4DD1-B2B1-2F5737FECF8E}" type="sibTrans" cxnId="{6206FB98-F3F2-444F-8992-9A810D2ADB69}">
      <dgm:prSet/>
      <dgm:spPr/>
      <dgm:t>
        <a:bodyPr/>
        <a:lstStyle/>
        <a:p>
          <a:endParaRPr lang="en-US"/>
        </a:p>
      </dgm:t>
    </dgm:pt>
    <dgm:pt modelId="{6C5F5C82-9E18-4B78-8D19-1D3151958454}" type="pres">
      <dgm:prSet presAssocID="{79FE3BCF-CA91-49FD-BC5B-6F3A4A931AF5}" presName="root" presStyleCnt="0">
        <dgm:presLayoutVars>
          <dgm:dir/>
          <dgm:resizeHandles val="exact"/>
        </dgm:presLayoutVars>
      </dgm:prSet>
      <dgm:spPr/>
    </dgm:pt>
    <dgm:pt modelId="{10D28ED5-E1C2-48CD-BCD6-28D0AA15EDDA}" type="pres">
      <dgm:prSet presAssocID="{ADD76C2F-EA06-4718-B281-D919ED18E96E}" presName="compNode" presStyleCnt="0"/>
      <dgm:spPr/>
    </dgm:pt>
    <dgm:pt modelId="{21AF06C5-A9B3-4891-81DA-AA827E51634C}" type="pres">
      <dgm:prSet presAssocID="{ADD76C2F-EA06-4718-B281-D919ED18E96E}" presName="bgRect" presStyleLbl="bgShp" presStyleIdx="0" presStyleCnt="1"/>
      <dgm:spPr>
        <a:solidFill>
          <a:schemeClr val="accent5"/>
        </a:solidFill>
      </dgm:spPr>
    </dgm:pt>
    <dgm:pt modelId="{0A7A8ED3-E219-46E5-A1E1-4FF165290BC7}" type="pres">
      <dgm:prSet presAssocID="{ADD76C2F-EA06-4718-B281-D919ED18E96E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BFCBE427-0ADA-42E7-AC07-1E752BF3DDF2}" type="pres">
      <dgm:prSet presAssocID="{ADD76C2F-EA06-4718-B281-D919ED18E96E}" presName="spaceRect" presStyleCnt="0"/>
      <dgm:spPr/>
    </dgm:pt>
    <dgm:pt modelId="{44734E45-46A8-43CB-8C79-B4625BE629ED}" type="pres">
      <dgm:prSet presAssocID="{ADD76C2F-EA06-4718-B281-D919ED18E96E}" presName="parTx" presStyleLbl="revTx" presStyleIdx="0" presStyleCnt="1">
        <dgm:presLayoutVars>
          <dgm:chMax val="0"/>
          <dgm:chPref val="0"/>
        </dgm:presLayoutVars>
      </dgm:prSet>
      <dgm:spPr/>
    </dgm:pt>
  </dgm:ptLst>
  <dgm:cxnLst>
    <dgm:cxn modelId="{6860775C-A969-4849-B53B-F676ADF31020}" type="presOf" srcId="{79FE3BCF-CA91-49FD-BC5B-6F3A4A931AF5}" destId="{6C5F5C82-9E18-4B78-8D19-1D3151958454}" srcOrd="0" destOrd="0" presId="urn:microsoft.com/office/officeart/2018/2/layout/IconVerticalSolidList"/>
    <dgm:cxn modelId="{6206FB98-F3F2-444F-8992-9A810D2ADB69}" srcId="{79FE3BCF-CA91-49FD-BC5B-6F3A4A931AF5}" destId="{ADD76C2F-EA06-4718-B281-D919ED18E96E}" srcOrd="0" destOrd="0" parTransId="{FA768E81-9F69-40C3-B734-B87622DA67FD}" sibTransId="{6C8C6059-0050-4DD1-B2B1-2F5737FECF8E}"/>
    <dgm:cxn modelId="{A59619E4-68EF-4386-BCC6-588809D0DA36}" type="presOf" srcId="{ADD76C2F-EA06-4718-B281-D919ED18E96E}" destId="{44734E45-46A8-43CB-8C79-B4625BE629ED}" srcOrd="0" destOrd="0" presId="urn:microsoft.com/office/officeart/2018/2/layout/IconVerticalSolidList"/>
    <dgm:cxn modelId="{63454192-1AF3-4FDE-B14D-7EF8E44D3162}" type="presParOf" srcId="{6C5F5C82-9E18-4B78-8D19-1D3151958454}" destId="{10D28ED5-E1C2-48CD-BCD6-28D0AA15EDDA}" srcOrd="0" destOrd="0" presId="urn:microsoft.com/office/officeart/2018/2/layout/IconVerticalSolidList"/>
    <dgm:cxn modelId="{954CA730-3DAC-4BBB-98C8-8B1C52D67344}" type="presParOf" srcId="{10D28ED5-E1C2-48CD-BCD6-28D0AA15EDDA}" destId="{21AF06C5-A9B3-4891-81DA-AA827E51634C}" srcOrd="0" destOrd="0" presId="urn:microsoft.com/office/officeart/2018/2/layout/IconVerticalSolidList"/>
    <dgm:cxn modelId="{68FA488F-3D1D-49C7-91CF-3240E19BB58E}" type="presParOf" srcId="{10D28ED5-E1C2-48CD-BCD6-28D0AA15EDDA}" destId="{0A7A8ED3-E219-46E5-A1E1-4FF165290BC7}" srcOrd="1" destOrd="0" presId="urn:microsoft.com/office/officeart/2018/2/layout/IconVerticalSolidList"/>
    <dgm:cxn modelId="{483AB51D-1A7E-4395-9402-E46D10D180D3}" type="presParOf" srcId="{10D28ED5-E1C2-48CD-BCD6-28D0AA15EDDA}" destId="{BFCBE427-0ADA-42E7-AC07-1E752BF3DDF2}" srcOrd="2" destOrd="0" presId="urn:microsoft.com/office/officeart/2018/2/layout/IconVerticalSolidList"/>
    <dgm:cxn modelId="{4FF443CF-B7E5-4232-8288-CB59F37A0760}" type="presParOf" srcId="{10D28ED5-E1C2-48CD-BCD6-28D0AA15EDDA}" destId="{44734E45-46A8-43CB-8C79-B4625BE629E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AF1B8-0D0C-4BED-94A3-05A30FB02F6D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7EA54-DF6C-44CE-B35F-904AE8AD39AA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378F2-0505-41E9-9DD0-D40EAF91AD8D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Administrative support </a:t>
          </a:r>
        </a:p>
      </dsp:txBody>
      <dsp:txXfrm>
        <a:off x="1057183" y="1805"/>
        <a:ext cx="9458416" cy="915310"/>
      </dsp:txXfrm>
    </dsp:sp>
    <dsp:sp modelId="{28E6711F-701B-40A8-9C62-12C3BAA353E7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86ECC-8D44-47FC-9862-397C77495441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07077-BF9B-4FE2-B70C-52ACE6A8FEFA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Monitoring of applications </a:t>
          </a:r>
        </a:p>
      </dsp:txBody>
      <dsp:txXfrm>
        <a:off x="1057183" y="1145944"/>
        <a:ext cx="9458416" cy="915310"/>
      </dsp:txXfrm>
    </dsp:sp>
    <dsp:sp modelId="{9B9F97A8-6D1D-4DC9-857F-ACC28C698F88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EAD0C-BAF1-4A29-9294-1FA3A4C6AB6F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5B7FA-6F19-4295-8766-DF180A10F837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Fast processing of queries </a:t>
          </a:r>
        </a:p>
      </dsp:txBody>
      <dsp:txXfrm>
        <a:off x="1057183" y="2290082"/>
        <a:ext cx="9458416" cy="915310"/>
      </dsp:txXfrm>
    </dsp:sp>
    <dsp:sp modelId="{21AF06C5-A9B3-4891-81DA-AA827E51634C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A8ED3-E219-46E5-A1E1-4FF165290BC7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34E45-46A8-43CB-8C79-B4625BE629ED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Official register of SMEs</a:t>
          </a:r>
        </a:p>
      </dsp:txBody>
      <dsp:txXfrm>
        <a:off x="1057183" y="3434221"/>
        <a:ext cx="9458416" cy="915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AF1B8-0D0C-4BED-94A3-05A30FB02F6D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7EA54-DF6C-44CE-B35F-904AE8AD39AA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378F2-0505-41E9-9DD0-D40EAF91AD8D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Administrative support </a:t>
          </a:r>
        </a:p>
      </dsp:txBody>
      <dsp:txXfrm>
        <a:off x="1057183" y="1805"/>
        <a:ext cx="9458416" cy="915310"/>
      </dsp:txXfrm>
    </dsp:sp>
    <dsp:sp modelId="{28E6711F-701B-40A8-9C62-12C3BAA353E7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86ECC-8D44-47FC-9862-397C77495441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07077-BF9B-4FE2-B70C-52ACE6A8FEFA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Monitoring of applications </a:t>
          </a:r>
        </a:p>
      </dsp:txBody>
      <dsp:txXfrm>
        <a:off x="1057183" y="1145944"/>
        <a:ext cx="9458416" cy="915310"/>
      </dsp:txXfrm>
    </dsp:sp>
    <dsp:sp modelId="{9B9F97A8-6D1D-4DC9-857F-ACC28C698F88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EAD0C-BAF1-4A29-9294-1FA3A4C6AB6F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5B7FA-6F19-4295-8766-DF180A10F837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Fast processing of queries </a:t>
          </a:r>
        </a:p>
      </dsp:txBody>
      <dsp:txXfrm>
        <a:off x="1057183" y="2290082"/>
        <a:ext cx="9458416" cy="915310"/>
      </dsp:txXfrm>
    </dsp:sp>
    <dsp:sp modelId="{21AF06C5-A9B3-4891-81DA-AA827E51634C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A8ED3-E219-46E5-A1E1-4FF165290BC7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34E45-46A8-43CB-8C79-B4625BE629ED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Official register of SMEs</a:t>
          </a:r>
        </a:p>
      </dsp:txBody>
      <dsp:txXfrm>
        <a:off x="1057183" y="3434221"/>
        <a:ext cx="9458416" cy="915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AF1B8-0D0C-4BED-94A3-05A30FB02F6D}">
      <dsp:nvSpPr>
        <dsp:cNvPr id="0" name=""/>
        <dsp:cNvSpPr/>
      </dsp:nvSpPr>
      <dsp:spPr>
        <a:xfrm>
          <a:off x="0" y="1522968"/>
          <a:ext cx="10515600" cy="130540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7EA54-DF6C-44CE-B35F-904AE8AD39AA}">
      <dsp:nvSpPr>
        <dsp:cNvPr id="0" name=""/>
        <dsp:cNvSpPr/>
      </dsp:nvSpPr>
      <dsp:spPr>
        <a:xfrm>
          <a:off x="394883" y="1816683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378F2-0505-41E9-9DD0-D40EAF91AD8D}">
      <dsp:nvSpPr>
        <dsp:cNvPr id="0" name=""/>
        <dsp:cNvSpPr/>
      </dsp:nvSpPr>
      <dsp:spPr>
        <a:xfrm>
          <a:off x="1507738" y="1522968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Administrative support </a:t>
          </a:r>
        </a:p>
      </dsp:txBody>
      <dsp:txXfrm>
        <a:off x="1507738" y="1522968"/>
        <a:ext cx="9007861" cy="13054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6711F-701B-40A8-9C62-12C3BAA353E7}">
      <dsp:nvSpPr>
        <dsp:cNvPr id="0" name=""/>
        <dsp:cNvSpPr/>
      </dsp:nvSpPr>
      <dsp:spPr>
        <a:xfrm>
          <a:off x="0" y="1522968"/>
          <a:ext cx="10515600" cy="1305401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86ECC-8D44-47FC-9862-397C77495441}">
      <dsp:nvSpPr>
        <dsp:cNvPr id="0" name=""/>
        <dsp:cNvSpPr/>
      </dsp:nvSpPr>
      <dsp:spPr>
        <a:xfrm>
          <a:off x="394883" y="1816683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07077-BF9B-4FE2-B70C-52ACE6A8FEFA}">
      <dsp:nvSpPr>
        <dsp:cNvPr id="0" name=""/>
        <dsp:cNvSpPr/>
      </dsp:nvSpPr>
      <dsp:spPr>
        <a:xfrm>
          <a:off x="1507738" y="1522968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Monitoring of applications </a:t>
          </a:r>
        </a:p>
      </dsp:txBody>
      <dsp:txXfrm>
        <a:off x="1507738" y="1522968"/>
        <a:ext cx="9007861" cy="13054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F97A8-6D1D-4DC9-857F-ACC28C698F88}">
      <dsp:nvSpPr>
        <dsp:cNvPr id="0" name=""/>
        <dsp:cNvSpPr/>
      </dsp:nvSpPr>
      <dsp:spPr>
        <a:xfrm>
          <a:off x="0" y="1522968"/>
          <a:ext cx="10515600" cy="1305401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EAD0C-BAF1-4A29-9294-1FA3A4C6AB6F}">
      <dsp:nvSpPr>
        <dsp:cNvPr id="0" name=""/>
        <dsp:cNvSpPr/>
      </dsp:nvSpPr>
      <dsp:spPr>
        <a:xfrm>
          <a:off x="394883" y="1816683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5B7FA-6F19-4295-8766-DF180A10F837}">
      <dsp:nvSpPr>
        <dsp:cNvPr id="0" name=""/>
        <dsp:cNvSpPr/>
      </dsp:nvSpPr>
      <dsp:spPr>
        <a:xfrm>
          <a:off x="1507738" y="1522968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Fast processing of queries </a:t>
          </a:r>
        </a:p>
      </dsp:txBody>
      <dsp:txXfrm>
        <a:off x="1507738" y="1522968"/>
        <a:ext cx="9007861" cy="13054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F06C5-A9B3-4891-81DA-AA827E51634C}">
      <dsp:nvSpPr>
        <dsp:cNvPr id="0" name=""/>
        <dsp:cNvSpPr/>
      </dsp:nvSpPr>
      <dsp:spPr>
        <a:xfrm>
          <a:off x="0" y="1522968"/>
          <a:ext cx="10515600" cy="1305401"/>
        </a:xfrm>
        <a:prstGeom prst="roundRect">
          <a:avLst>
            <a:gd name="adj" fmla="val 1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A8ED3-E219-46E5-A1E1-4FF165290BC7}">
      <dsp:nvSpPr>
        <dsp:cNvPr id="0" name=""/>
        <dsp:cNvSpPr/>
      </dsp:nvSpPr>
      <dsp:spPr>
        <a:xfrm>
          <a:off x="394883" y="1816683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34E45-46A8-43CB-8C79-B4625BE629ED}">
      <dsp:nvSpPr>
        <dsp:cNvPr id="0" name=""/>
        <dsp:cNvSpPr/>
      </dsp:nvSpPr>
      <dsp:spPr>
        <a:xfrm>
          <a:off x="1507738" y="1522968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Official register of SMEs</a:t>
          </a:r>
        </a:p>
      </dsp:txBody>
      <dsp:txXfrm>
        <a:off x="1507738" y="1522968"/>
        <a:ext cx="9007861" cy="1305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B4D217-7D89-4B75-A4A1-FF9160842C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889123-EA33-4858-8E6B-FE4CEC929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9CA5-9E8B-4953-B718-4B5280C5AA2D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64933-C380-4422-8E40-8367217FF3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CE05D-941A-4B3D-9938-78D5C412C3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D7ED5-F911-46A5-964B-757987218F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53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1A9E7-6E8D-4F32-8784-FC398CE26B5A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E0E72-D04C-4EFB-A99D-0A233FD48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46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B0FB3-330D-4C0E-9843-A741ED79880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92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567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921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90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726022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927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6508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0604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42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54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512662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5868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669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50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74091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824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716443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701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82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251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91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034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42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497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608457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035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465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1E0E72-D04C-4EFB-A99D-0A233FD482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1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7">
            <a:extLst>
              <a:ext uri="{FF2B5EF4-FFF2-40B4-BE49-F238E27FC236}">
                <a16:creationId xmlns:a16="http://schemas.microsoft.com/office/drawing/2014/main" id="{45B3B6F8-C005-8A41-A0CF-DEB8A5C55F47}"/>
              </a:ext>
            </a:extLst>
          </p:cNvPr>
          <p:cNvSpPr txBox="1">
            <a:spLocks/>
          </p:cNvSpPr>
          <p:nvPr userDrawn="1"/>
        </p:nvSpPr>
        <p:spPr>
          <a:xfrm>
            <a:off x="7134750" y="233476"/>
            <a:ext cx="4610100" cy="489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e-DE" sz="1600" dirty="0">
              <a:solidFill>
                <a:srgbClr val="EF98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C11BAB9-CCCF-CE4F-A77B-2C746E89AF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90051" y="1797051"/>
            <a:ext cx="5872963" cy="1860232"/>
          </a:xfrm>
          <a:prstGeom prst="rect">
            <a:avLst/>
          </a:prstGeom>
          <a:ln>
            <a:noFill/>
          </a:ln>
        </p:spPr>
        <p:txBody>
          <a:bodyPr anchor="b" anchorCtr="0"/>
          <a:lstStyle>
            <a:lvl1pPr marL="0" indent="0" algn="r">
              <a:buNone/>
              <a:defRPr sz="2800" b="1">
                <a:solidFill>
                  <a:srgbClr val="86B3C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42CD0950-EEA0-294D-ADAA-937A5FC04B0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94451" y="3930650"/>
            <a:ext cx="5367867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Speaker</a:t>
            </a:r>
          </a:p>
        </p:txBody>
      </p:sp>
      <p:sp>
        <p:nvSpPr>
          <p:cNvPr id="16" name="Textplatzhalter 14">
            <a:extLst>
              <a:ext uri="{FF2B5EF4-FFF2-40B4-BE49-F238E27FC236}">
                <a16:creationId xmlns:a16="http://schemas.microsoft.com/office/drawing/2014/main" id="{7A4090FD-E13F-6B4A-BAB6-DC3D1D565A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94451" y="4419919"/>
            <a:ext cx="5367867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Job title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7E45B352-6879-A14F-9A44-5302D8654B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72200" y="251024"/>
            <a:ext cx="5590117" cy="4398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rgbClr val="EF98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221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08D0C3-5305-B04D-9088-C5E4E2698A8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40801"/>
            <a:ext cx="10515600" cy="5536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857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8DBC70-1BC9-0144-84E9-AA5A1BB163D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09700"/>
            <a:ext cx="10515600" cy="476726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8" name="Titelplatzhalter 9">
            <a:extLst>
              <a:ext uri="{FF2B5EF4-FFF2-40B4-BE49-F238E27FC236}">
                <a16:creationId xmlns:a16="http://schemas.microsoft.com/office/drawing/2014/main" id="{41F66775-83DF-EB42-9A11-8D9FAEEEF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56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07A7FF-749B-FD4B-8FB1-CB55680A764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403350"/>
            <a:ext cx="5156200" cy="477361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8E0DC7E-96D3-834D-B30A-6A21FF9CC44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97600" y="1403350"/>
            <a:ext cx="5156200" cy="477361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5" name="Titelplatzhalter 9">
            <a:extLst>
              <a:ext uri="{FF2B5EF4-FFF2-40B4-BE49-F238E27FC236}">
                <a16:creationId xmlns:a16="http://schemas.microsoft.com/office/drawing/2014/main" id="{2380EC3E-5A77-0D46-A5C9-D398B1538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16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8A8933-A53D-7E4E-9952-C29D59FE05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0318" y="14017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1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21B20F-E604-9241-A19A-72D82CB995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40318" y="2225675"/>
            <a:ext cx="5158316" cy="39639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17322CF-90A0-914A-AF80-601B904E4D3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4017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2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85015DF-320A-6049-A167-50C6DCAA0D2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225675"/>
            <a:ext cx="5183717" cy="39639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7" name="Titelplatzhalter 9">
            <a:extLst>
              <a:ext uri="{FF2B5EF4-FFF2-40B4-BE49-F238E27FC236}">
                <a16:creationId xmlns:a16="http://schemas.microsoft.com/office/drawing/2014/main" id="{976DFCE7-014A-6C4A-AFD0-ADED0B5E0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97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B122EB-211B-E542-A74C-04B428D0C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0318" y="1483200"/>
            <a:ext cx="3932767" cy="921600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Text Master</a:t>
            </a:r>
            <a:br>
              <a:rPr lang="de-DE" dirty="0"/>
            </a:b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C7EA61-8E03-F244-8004-629C55A8C1C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79482" y="1483200"/>
            <a:ext cx="6172200" cy="437785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chemeClr val="accent5"/>
              </a:buClr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42C567-9785-1047-B457-89210AD5283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40318" y="2404800"/>
            <a:ext cx="3932767" cy="346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 </a:t>
            </a:r>
            <a:r>
              <a:rPr lang="de-DE" dirty="0" err="1"/>
              <a:t>Master:body</a:t>
            </a:r>
            <a:endParaRPr lang="de-DE" dirty="0"/>
          </a:p>
        </p:txBody>
      </p:sp>
      <p:sp>
        <p:nvSpPr>
          <p:cNvPr id="6" name="Titelplatzhalter 9">
            <a:extLst>
              <a:ext uri="{FF2B5EF4-FFF2-40B4-BE49-F238E27FC236}">
                <a16:creationId xmlns:a16="http://schemas.microsoft.com/office/drawing/2014/main" id="{DDEC9C9D-F3E6-3A4A-ACFF-69CCD1C68D44}"/>
              </a:ext>
            </a:extLst>
          </p:cNvPr>
          <p:cNvSpPr txBox="1">
            <a:spLocks/>
          </p:cNvSpPr>
          <p:nvPr userDrawn="1"/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/>
              <a:t>Slide 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198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1A779C9-5BD5-4049-B88C-B12BC332F96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717" y="1483200"/>
            <a:ext cx="6172200" cy="4377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Image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265F29EE-B92F-954F-90CF-9B2EBCBAF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0318" y="1483200"/>
            <a:ext cx="3932767" cy="921600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Text Master</a:t>
            </a:r>
            <a:br>
              <a:rPr lang="de-DE" dirty="0"/>
            </a:b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0229382-0530-7046-AA8E-51453A50DBB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40318" y="2404800"/>
            <a:ext cx="3932767" cy="346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 </a:t>
            </a:r>
            <a:r>
              <a:rPr lang="de-DE" dirty="0" err="1"/>
              <a:t>Master:body</a:t>
            </a:r>
            <a:endParaRPr lang="de-DE" dirty="0"/>
          </a:p>
        </p:txBody>
      </p:sp>
      <p:sp>
        <p:nvSpPr>
          <p:cNvPr id="6" name="Titelplatzhalter 9">
            <a:extLst>
              <a:ext uri="{FF2B5EF4-FFF2-40B4-BE49-F238E27FC236}">
                <a16:creationId xmlns:a16="http://schemas.microsoft.com/office/drawing/2014/main" id="{3DFE72A3-4C00-104D-B1A3-A6A05166B74F}"/>
              </a:ext>
            </a:extLst>
          </p:cNvPr>
          <p:cNvSpPr txBox="1">
            <a:spLocks/>
          </p:cNvSpPr>
          <p:nvPr userDrawn="1"/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/>
              <a:t>Slide 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725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9">
            <a:extLst>
              <a:ext uri="{FF2B5EF4-FFF2-40B4-BE49-F238E27FC236}">
                <a16:creationId xmlns:a16="http://schemas.microsoft.com/office/drawing/2014/main" id="{3DFE72A3-4C00-104D-B1A3-A6A05166B74F}"/>
              </a:ext>
            </a:extLst>
          </p:cNvPr>
          <p:cNvSpPr txBox="1">
            <a:spLocks/>
          </p:cNvSpPr>
          <p:nvPr userDrawn="1"/>
        </p:nvSpPr>
        <p:spPr>
          <a:xfrm>
            <a:off x="384000" y="64800"/>
            <a:ext cx="10240200" cy="89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Stay connected</a:t>
            </a:r>
          </a:p>
        </p:txBody>
      </p:sp>
      <p:sp>
        <p:nvSpPr>
          <p:cNvPr id="7" name="Rettangolo 3">
            <a:extLst>
              <a:ext uri="{FF2B5EF4-FFF2-40B4-BE49-F238E27FC236}">
                <a16:creationId xmlns:a16="http://schemas.microsoft.com/office/drawing/2014/main" id="{45F313A8-CA17-441D-96E6-610F29A7790D}"/>
              </a:ext>
            </a:extLst>
          </p:cNvPr>
          <p:cNvSpPr/>
          <p:nvPr userDrawn="1"/>
        </p:nvSpPr>
        <p:spPr>
          <a:xfrm>
            <a:off x="2058194" y="3591304"/>
            <a:ext cx="58150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www.efsa.europa.eu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/en/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engage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/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careers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0" name="Rettangolo 5">
            <a:extLst>
              <a:ext uri="{FF2B5EF4-FFF2-40B4-BE49-F238E27FC236}">
                <a16:creationId xmlns:a16="http://schemas.microsoft.com/office/drawing/2014/main" id="{F665371D-3EED-402E-8DE2-95784CFCCA87}"/>
              </a:ext>
            </a:extLst>
          </p:cNvPr>
          <p:cNvSpPr/>
          <p:nvPr userDrawn="1"/>
        </p:nvSpPr>
        <p:spPr>
          <a:xfrm>
            <a:off x="2058193" y="2555460"/>
            <a:ext cx="3970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www.efsa.europa.eu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/en/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rss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1" name="Rettangolo 6">
            <a:extLst>
              <a:ext uri="{FF2B5EF4-FFF2-40B4-BE49-F238E27FC236}">
                <a16:creationId xmlns:a16="http://schemas.microsoft.com/office/drawing/2014/main" id="{0761ECF4-D992-42D6-B79D-AEC90C78A7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58194" y="2085164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it-IT" b="1" dirty="0" err="1">
                <a:solidFill>
                  <a:srgbClr val="1DAF8E"/>
                </a:solidFill>
                <a:latin typeface="Verdana" pitchFamily="34" charset="0"/>
              </a:rPr>
              <a:t>Subscribe</a:t>
            </a:r>
            <a:r>
              <a:rPr lang="it-IT" b="1" dirty="0">
                <a:solidFill>
                  <a:srgbClr val="1DAF8E"/>
                </a:solidFill>
                <a:latin typeface="Verdana" pitchFamily="34" charset="0"/>
              </a:rPr>
              <a:t> to</a:t>
            </a:r>
          </a:p>
        </p:txBody>
      </p:sp>
      <p:sp>
        <p:nvSpPr>
          <p:cNvPr id="12" name="Rettangolo 7">
            <a:extLst>
              <a:ext uri="{FF2B5EF4-FFF2-40B4-BE49-F238E27FC236}">
                <a16:creationId xmlns:a16="http://schemas.microsoft.com/office/drawing/2014/main" id="{53CB8C05-51B0-4BB6-89C4-4958310124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58194" y="3330558"/>
            <a:ext cx="28360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it-IT" b="1" dirty="0" err="1">
                <a:solidFill>
                  <a:srgbClr val="1DAF8E"/>
                </a:solidFill>
                <a:latin typeface="Verdana" pitchFamily="34" charset="0"/>
              </a:rPr>
              <a:t>Engage</a:t>
            </a:r>
            <a:r>
              <a:rPr lang="it-IT" b="1" dirty="0">
                <a:solidFill>
                  <a:srgbClr val="1DAF8E"/>
                </a:solidFill>
                <a:latin typeface="Verdana" pitchFamily="34" charset="0"/>
              </a:rPr>
              <a:t> with </a:t>
            </a:r>
            <a:r>
              <a:rPr lang="it-IT" b="1" dirty="0" err="1">
                <a:solidFill>
                  <a:srgbClr val="1DAF8E"/>
                </a:solidFill>
                <a:latin typeface="Verdana" pitchFamily="34" charset="0"/>
              </a:rPr>
              <a:t>careers</a:t>
            </a:r>
            <a:endParaRPr lang="it-IT" b="1" dirty="0">
              <a:solidFill>
                <a:srgbClr val="1DAF8E"/>
              </a:solidFill>
              <a:latin typeface="Verdana" pitchFamily="34" charset="0"/>
            </a:endParaRPr>
          </a:p>
        </p:txBody>
      </p:sp>
      <p:sp>
        <p:nvSpPr>
          <p:cNvPr id="13" name="Rettangolo 8">
            <a:extLst>
              <a:ext uri="{FF2B5EF4-FFF2-40B4-BE49-F238E27FC236}">
                <a16:creationId xmlns:a16="http://schemas.microsoft.com/office/drawing/2014/main" id="{B11703B4-0654-468F-92C5-9B6A003E16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58193" y="4311633"/>
            <a:ext cx="28392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it-IT" b="1" dirty="0">
                <a:solidFill>
                  <a:srgbClr val="1DAF8E"/>
                </a:solidFill>
                <a:latin typeface="Verdana" pitchFamily="34" charset="0"/>
              </a:rPr>
              <a:t>Follow us on Twitter</a:t>
            </a:r>
          </a:p>
        </p:txBody>
      </p:sp>
      <p:sp>
        <p:nvSpPr>
          <p:cNvPr id="14" name="Rettangolo 9">
            <a:extLst>
              <a:ext uri="{FF2B5EF4-FFF2-40B4-BE49-F238E27FC236}">
                <a16:creationId xmlns:a16="http://schemas.microsoft.com/office/drawing/2014/main" id="{F72C478A-A6FB-4031-8FA5-04F77DA1BF94}"/>
              </a:ext>
            </a:extLst>
          </p:cNvPr>
          <p:cNvSpPr/>
          <p:nvPr userDrawn="1"/>
        </p:nvSpPr>
        <p:spPr>
          <a:xfrm>
            <a:off x="2058194" y="4589048"/>
            <a:ext cx="1324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@</a:t>
            </a: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efsa_eu</a:t>
            </a:r>
            <a:endParaRPr lang="it-IT" dirty="0">
              <a:solidFill>
                <a:schemeClr val="bg1">
                  <a:lumMod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DDBD8FD0-1646-47EE-BAE5-F76E7B9FE467}"/>
              </a:ext>
            </a:extLst>
          </p:cNvPr>
          <p:cNvSpPr/>
          <p:nvPr userDrawn="1"/>
        </p:nvSpPr>
        <p:spPr>
          <a:xfrm>
            <a:off x="2058193" y="4852177"/>
            <a:ext cx="1744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@</a:t>
            </a: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plants_efsa</a:t>
            </a:r>
            <a:endParaRPr lang="it-IT" dirty="0">
              <a:solidFill>
                <a:schemeClr val="bg1">
                  <a:lumMod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3B250E63-16C3-4C3E-A0E2-1A6FACA68BB3}"/>
              </a:ext>
            </a:extLst>
          </p:cNvPr>
          <p:cNvSpPr/>
          <p:nvPr userDrawn="1"/>
        </p:nvSpPr>
        <p:spPr>
          <a:xfrm>
            <a:off x="2058194" y="5111733"/>
            <a:ext cx="2044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@</a:t>
            </a: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methods_efsa</a:t>
            </a:r>
            <a:endParaRPr lang="it-IT" dirty="0">
              <a:solidFill>
                <a:schemeClr val="bg1">
                  <a:lumMod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87FAE9A8-B5EA-405D-8338-3A767C24A6B0}"/>
              </a:ext>
            </a:extLst>
          </p:cNvPr>
          <p:cNvSpPr/>
          <p:nvPr userDrawn="1"/>
        </p:nvSpPr>
        <p:spPr>
          <a:xfrm>
            <a:off x="1343819" y="3179348"/>
            <a:ext cx="569913" cy="428625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171796"/>
              </a:solidFill>
              <a:cs typeface="Arial" pitchFamily="34" charset="0"/>
            </a:endParaRPr>
          </a:p>
        </p:txBody>
      </p:sp>
      <p:sp>
        <p:nvSpPr>
          <p:cNvPr id="18" name="Rettangolo 18">
            <a:extLst>
              <a:ext uri="{FF2B5EF4-FFF2-40B4-BE49-F238E27FC236}">
                <a16:creationId xmlns:a16="http://schemas.microsoft.com/office/drawing/2014/main" id="{9E5990F3-8140-4305-91EE-7C16B87EDA5C}"/>
              </a:ext>
            </a:extLst>
          </p:cNvPr>
          <p:cNvSpPr/>
          <p:nvPr userDrawn="1"/>
        </p:nvSpPr>
        <p:spPr>
          <a:xfrm>
            <a:off x="2058194" y="2319717"/>
            <a:ext cx="5286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www.efsa.europa.eu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/en/news/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newsletters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19" name="Immagine 11">
            <a:extLst>
              <a:ext uri="{FF2B5EF4-FFF2-40B4-BE49-F238E27FC236}">
                <a16:creationId xmlns:a16="http://schemas.microsoft.com/office/drawing/2014/main" id="{E822E6D4-D2F8-4624-A420-2AECAE0D1B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19" y="1951259"/>
            <a:ext cx="457630" cy="78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magine 12">
            <a:extLst>
              <a:ext uri="{FF2B5EF4-FFF2-40B4-BE49-F238E27FC236}">
                <a16:creationId xmlns:a16="http://schemas.microsoft.com/office/drawing/2014/main" id="{1137B77B-C65B-41A0-A7F2-A50D27D13A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02" y="3330557"/>
            <a:ext cx="886930" cy="86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magine 13">
            <a:extLst>
              <a:ext uri="{FF2B5EF4-FFF2-40B4-BE49-F238E27FC236}">
                <a16:creationId xmlns:a16="http://schemas.microsoft.com/office/drawing/2014/main" id="{771DF03B-D8D6-4408-BD22-4D53FFED29F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9" y="4291580"/>
            <a:ext cx="1255214" cy="112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A461FA7-A7EB-41F9-90D4-C996D8D3183A}"/>
              </a:ext>
            </a:extLst>
          </p:cNvPr>
          <p:cNvSpPr/>
          <p:nvPr userDrawn="1"/>
        </p:nvSpPr>
        <p:spPr>
          <a:xfrm>
            <a:off x="1419632" y="3387397"/>
            <a:ext cx="430811" cy="4308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80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3C2CA4-1C62-AC42-A2D7-6DC60DFA33C4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4646400" y="0"/>
            <a:ext cx="75456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2A5DCE-E623-9C4B-9EF6-5486136BBD6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17918" y="4471200"/>
            <a:ext cx="3932767" cy="146258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200" b="1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 err="1"/>
              <a:t>Divider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775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>
            <a:extLst>
              <a:ext uri="{FF2B5EF4-FFF2-40B4-BE49-F238E27FC236}">
                <a16:creationId xmlns:a16="http://schemas.microsoft.com/office/drawing/2014/main" id="{A07AF260-A48A-6C46-AEF5-C61B68460EC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0318" y="5075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1</a:t>
            </a:r>
          </a:p>
        </p:txBody>
      </p: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FEA842F5-D4BC-1C4A-B432-FA43A24154E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40318" y="1331476"/>
            <a:ext cx="5158316" cy="4918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74A976B5-E5FF-0449-AEC1-36CED739DB1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5075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2</a:t>
            </a: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5A5D7367-3843-D743-BE27-745F7C2B81B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331476"/>
            <a:ext cx="5183717" cy="4918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Text Master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line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line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7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9D72D6C-8954-A04B-9DA5-52212D7C75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6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7A19C0C-975C-4347-98DC-F47590FC5C0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6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690" r:id="rId3"/>
    <p:sldLayoutId id="2147483693" r:id="rId4"/>
    <p:sldLayoutId id="2147483694" r:id="rId5"/>
    <p:sldLayoutId id="214748375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08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mailto:SMEoffice@EFSA.europa.eu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0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24.png"/><Relationship Id="rId4" Type="http://schemas.openxmlformats.org/officeDocument/2006/relationships/image" Target="../media/image20.svg"/><Relationship Id="rId9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7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MEoffice@efsa.europa.eu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c.europa.eu/eusurvey/runner/80d6f5b4-339a-587f-b334-38f1b44f0686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growth/tools-databases/SME-Wizard/smeq.do;SME_SESSION_ID=-al9JO2hkpxEA7fUjpkP8dWd5V1Ich--PkRwSDFLLDoqq1cXckzR!-261302819?execution=e1s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99AB"/>
                </a:solidFill>
              </a:rPr>
              <a:t>EFSA’s dedicated support for SMEs</a:t>
            </a:r>
            <a:endParaRPr lang="en-GB" dirty="0">
              <a:solidFill>
                <a:srgbClr val="0099AB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240741" y="3930649"/>
            <a:ext cx="6521578" cy="1297865"/>
          </a:xfrm>
        </p:spPr>
        <p:txBody>
          <a:bodyPr/>
          <a:lstStyle/>
          <a:p>
            <a:r>
              <a:rPr lang="en-GB" dirty="0"/>
              <a:t>Remigio </a:t>
            </a:r>
            <a:r>
              <a:rPr lang="en-GB" dirty="0" err="1"/>
              <a:t>Marano</a:t>
            </a:r>
            <a:r>
              <a:rPr lang="en-GB" dirty="0"/>
              <a:t> </a:t>
            </a:r>
            <a:r>
              <a:rPr lang="en-GB" b="0" dirty="0"/>
              <a:t>APDESK Unit</a:t>
            </a:r>
            <a:endParaRPr lang="en-GB" dirty="0"/>
          </a:p>
          <a:p>
            <a:r>
              <a:rPr lang="en-GB" dirty="0"/>
              <a:t>Patricia Romero </a:t>
            </a:r>
            <a:r>
              <a:rPr lang="en-GB" b="0" dirty="0"/>
              <a:t>APDESK Unit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24 May 2019</a:t>
            </a:r>
          </a:p>
        </p:txBody>
      </p:sp>
    </p:spTree>
    <p:extLst>
      <p:ext uri="{BB962C8B-B14F-4D97-AF65-F5344CB8AC3E}">
        <p14:creationId xmlns:p14="http://schemas.microsoft.com/office/powerpoint/2010/main" val="176291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DAC0EB-C5E7-4933-9A64-718E8C263A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050"/>
            <a:ext cx="5402580" cy="4773613"/>
          </a:xfrm>
        </p:spPr>
        <p:txBody>
          <a:bodyPr/>
          <a:lstStyle/>
          <a:p>
            <a:pPr algn="just">
              <a:buClr>
                <a:srgbClr val="0099AB"/>
              </a:buClr>
            </a:pPr>
            <a:r>
              <a:rPr lang="en-GB" dirty="0"/>
              <a:t>Final report</a:t>
            </a:r>
          </a:p>
          <a:p>
            <a:pPr lvl="1" algn="just">
              <a:buClr>
                <a:srgbClr val="0099AB"/>
              </a:buClr>
            </a:pPr>
            <a:r>
              <a:rPr lang="en-GB" sz="2000" dirty="0"/>
              <a:t>Save as pdf and</a:t>
            </a:r>
          </a:p>
          <a:p>
            <a:pPr lvl="1">
              <a:buClr>
                <a:srgbClr val="0099AB"/>
              </a:buClr>
            </a:pPr>
            <a:r>
              <a:rPr lang="en-GB" sz="2000" dirty="0"/>
              <a:t>Sent to </a:t>
            </a:r>
            <a:r>
              <a:rPr lang="en-GB" sz="1800" b="1" u="sng" dirty="0">
                <a:solidFill>
                  <a:srgbClr val="0099AB"/>
                </a:solidFill>
              </a:rPr>
              <a:t>SMEoffice@EFSA.europa.eu</a:t>
            </a:r>
            <a:endParaRPr lang="en-GB" sz="2000" b="1" u="sng" dirty="0">
              <a:solidFill>
                <a:srgbClr val="0099AB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40A8CC-449B-4130-8240-F92FFBC31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REQUIREMENTS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B2A00D-913B-4C72-9E9A-47E2A17B0122}"/>
              </a:ext>
            </a:extLst>
          </p:cNvPr>
          <p:cNvSpPr txBox="1"/>
          <p:nvPr/>
        </p:nvSpPr>
        <p:spPr>
          <a:xfrm>
            <a:off x="266700" y="1270000"/>
            <a:ext cx="988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99AB"/>
                </a:solidFill>
              </a:rPr>
              <a:t>SME STATUS ASSESSMENT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917685-BACF-473D-82FE-0FA7471299CA}"/>
              </a:ext>
            </a:extLst>
          </p:cNvPr>
          <p:cNvGrpSpPr/>
          <p:nvPr/>
        </p:nvGrpSpPr>
        <p:grpSpPr>
          <a:xfrm>
            <a:off x="6311804" y="994363"/>
            <a:ext cx="5761828" cy="5738812"/>
            <a:chOff x="6446966" y="1481328"/>
            <a:chExt cx="5224334" cy="515925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9A6A3B1-C1F9-4899-A0C2-FCF2724B3442}"/>
                </a:ext>
              </a:extLst>
            </p:cNvPr>
            <p:cNvSpPr/>
            <p:nvPr/>
          </p:nvSpPr>
          <p:spPr>
            <a:xfrm>
              <a:off x="6446966" y="1481328"/>
              <a:ext cx="5224334" cy="51592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67B0F7D-9518-4C86-AE55-CEE449555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005"/>
            <a:stretch/>
          </p:blipFill>
          <p:spPr>
            <a:xfrm>
              <a:off x="6518693" y="1577848"/>
              <a:ext cx="5079455" cy="496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3126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72424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14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3453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101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995E71-A163-46AB-AA15-B353CCB49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3829"/>
            <a:ext cx="10515600" cy="3966972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en-US" sz="2400" dirty="0"/>
              <a:t>Direct assistance provided by APDESK staff on any </a:t>
            </a:r>
            <a:r>
              <a:rPr lang="en-US" sz="2400" b="1" dirty="0">
                <a:solidFill>
                  <a:schemeClr val="accent2"/>
                </a:solidFill>
              </a:rPr>
              <a:t>administrative aspects </a:t>
            </a:r>
            <a:r>
              <a:rPr lang="en-US" sz="2400" dirty="0"/>
              <a:t>related to the preparation of an application of a regulated product</a:t>
            </a:r>
            <a:endParaRPr lang="en-GB" sz="2400" dirty="0"/>
          </a:p>
          <a:p>
            <a:pPr algn="just">
              <a:buClr>
                <a:schemeClr val="accent2"/>
              </a:buClr>
            </a:pPr>
            <a:r>
              <a:rPr lang="en-GB" sz="2400" dirty="0"/>
              <a:t>Support on applicable EFSA guidance documents, workflows, procedures, information needed etc.</a:t>
            </a:r>
          </a:p>
          <a:p>
            <a:pPr algn="just">
              <a:buClr>
                <a:schemeClr val="accent2"/>
              </a:buClr>
            </a:pPr>
            <a:r>
              <a:rPr lang="en-GB" sz="2400" dirty="0"/>
              <a:t>Scientific and regulatory advice are out of the scope of this activity</a:t>
            </a:r>
          </a:p>
          <a:p>
            <a:pPr algn="just">
              <a:buClr>
                <a:schemeClr val="accent2"/>
              </a:buClr>
            </a:pPr>
            <a:r>
              <a:rPr lang="en-GB" sz="2400" dirty="0"/>
              <a:t>Dedicated email: </a:t>
            </a:r>
            <a:r>
              <a:rPr lang="en-GB" sz="2400" dirty="0">
                <a:hlinkClick r:id="rId3"/>
              </a:rPr>
              <a:t>SMEoffice@EFSA.europa.eu</a:t>
            </a:r>
            <a:r>
              <a:rPr lang="en-GB" sz="2400" dirty="0"/>
              <a:t> 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55E812B5-BDF4-4B1A-BA49-62392A26A39A}"/>
              </a:ext>
            </a:extLst>
          </p:cNvPr>
          <p:cNvSpPr/>
          <p:nvPr/>
        </p:nvSpPr>
        <p:spPr>
          <a:xfrm>
            <a:off x="426720" y="1263778"/>
            <a:ext cx="822960" cy="832104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phic 5" descr="Call center">
            <a:extLst>
              <a:ext uri="{FF2B5EF4-FFF2-40B4-BE49-F238E27FC236}">
                <a16:creationId xmlns:a16="http://schemas.microsoft.com/office/drawing/2014/main" id="{759A4F21-753B-46B4-88DC-3D05971AFD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348" y="1339978"/>
            <a:ext cx="679704" cy="679704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6C96A22-D2C3-4B79-9168-C7B18D425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542829-E329-4210-8E00-832272059A3D}"/>
              </a:ext>
            </a:extLst>
          </p:cNvPr>
          <p:cNvSpPr txBox="1"/>
          <p:nvPr/>
        </p:nvSpPr>
        <p:spPr>
          <a:xfrm>
            <a:off x="1402080" y="1447849"/>
            <a:ext cx="8561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Administrative support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DB86BAB-0544-47CB-87C3-7CF638E7932D}"/>
              </a:ext>
            </a:extLst>
          </p:cNvPr>
          <p:cNvGrpSpPr/>
          <p:nvPr/>
        </p:nvGrpSpPr>
        <p:grpSpPr>
          <a:xfrm>
            <a:off x="7966049" y="4776856"/>
            <a:ext cx="1525056" cy="1995400"/>
            <a:chOff x="1740918" y="3353908"/>
            <a:chExt cx="884471" cy="1248159"/>
          </a:xfrm>
        </p:grpSpPr>
        <p:pic>
          <p:nvPicPr>
            <p:cNvPr id="18" name="Picture 2" descr="C:\Users\guidima\Desktop\AVATAR\AVATAR-28.png">
              <a:extLst>
                <a:ext uri="{FF2B5EF4-FFF2-40B4-BE49-F238E27FC236}">
                  <a16:creationId xmlns:a16="http://schemas.microsoft.com/office/drawing/2014/main" id="{F8A18933-1B58-4EA4-840C-D232E255F9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918" y="3353908"/>
              <a:ext cx="884471" cy="1120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DBA38A0-E35A-40A1-995E-C1C2E4CDEF7E}"/>
                </a:ext>
              </a:extLst>
            </p:cNvPr>
            <p:cNvSpPr txBox="1"/>
            <p:nvPr/>
          </p:nvSpPr>
          <p:spPr>
            <a:xfrm>
              <a:off x="1811390" y="4351791"/>
              <a:ext cx="664110" cy="250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EFSA</a:t>
              </a:r>
            </a:p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staff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C6A5788-C788-47C5-A634-3969ABBD51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633" y="5796570"/>
            <a:ext cx="977180" cy="95266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7A05ECA-9852-48C4-854E-4D50B2FA189E}"/>
              </a:ext>
            </a:extLst>
          </p:cNvPr>
          <p:cNvGrpSpPr/>
          <p:nvPr/>
        </p:nvGrpSpPr>
        <p:grpSpPr>
          <a:xfrm>
            <a:off x="10342213" y="4765196"/>
            <a:ext cx="1526400" cy="1933440"/>
            <a:chOff x="2570238" y="1897137"/>
            <a:chExt cx="1526400" cy="1933440"/>
          </a:xfrm>
        </p:grpSpPr>
        <p:pic>
          <p:nvPicPr>
            <p:cNvPr id="22" name="Picture 2" descr="C:\Users\guidima\Desktop\APDESK WEBINAR\AVATAR\AVATAR-19.png">
              <a:extLst>
                <a:ext uri="{FF2B5EF4-FFF2-40B4-BE49-F238E27FC236}">
                  <a16:creationId xmlns:a16="http://schemas.microsoft.com/office/drawing/2014/main" id="{2F58779C-2AA1-4CBD-9D94-852219C1FE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238" y="1897137"/>
              <a:ext cx="1526400" cy="1933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5BAEE58-909B-498B-A57C-3AAFBA3F256C}"/>
                </a:ext>
              </a:extLst>
            </p:cNvPr>
            <p:cNvSpPr txBox="1"/>
            <p:nvPr/>
          </p:nvSpPr>
          <p:spPr>
            <a:xfrm>
              <a:off x="2784334" y="3545176"/>
              <a:ext cx="1145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APPLICANT</a:t>
              </a:r>
            </a:p>
          </p:txBody>
        </p:sp>
      </p:grpSp>
      <p:pic>
        <p:nvPicPr>
          <p:cNvPr id="24" name="Picture 3" descr="C:\Users\guidima\AppData\Local\Microsoft\Windows\Temporary Internet Files\Content.IE5\VCU0G2XD\newsletter-icon3[1].png">
            <a:extLst>
              <a:ext uri="{FF2B5EF4-FFF2-40B4-BE49-F238E27FC236}">
                <a16:creationId xmlns:a16="http://schemas.microsoft.com/office/drawing/2014/main" id="{5668C3D3-9B67-4DA4-ADA9-B8C64FFB1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905" y="4765196"/>
            <a:ext cx="1153567" cy="104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02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96609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866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FEBB219-5F62-4FE2-91B9-6BC00334265D}"/>
              </a:ext>
            </a:extLst>
          </p:cNvPr>
          <p:cNvSpPr/>
          <p:nvPr/>
        </p:nvSpPr>
        <p:spPr>
          <a:xfrm>
            <a:off x="426720" y="1263778"/>
            <a:ext cx="822960" cy="832104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211348-86A1-4974-8F74-58DECFA882C1}"/>
              </a:ext>
            </a:extLst>
          </p:cNvPr>
          <p:cNvSpPr txBox="1"/>
          <p:nvPr/>
        </p:nvSpPr>
        <p:spPr>
          <a:xfrm>
            <a:off x="1402080" y="1447849"/>
            <a:ext cx="8561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Monitoring of applications </a:t>
            </a:r>
          </a:p>
        </p:txBody>
      </p:sp>
      <p:pic>
        <p:nvPicPr>
          <p:cNvPr id="6" name="Graphic 5" descr="Gauge">
            <a:extLst>
              <a:ext uri="{FF2B5EF4-FFF2-40B4-BE49-F238E27FC236}">
                <a16:creationId xmlns:a16="http://schemas.microsoft.com/office/drawing/2014/main" id="{F56E4DB3-DB71-437C-91CA-0401F3016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6636" y="1263778"/>
            <a:ext cx="643128" cy="643128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07D8F9C-0645-41D1-9A8B-4E1630FE1331}"/>
              </a:ext>
            </a:extLst>
          </p:cNvPr>
          <p:cNvSpPr txBox="1">
            <a:spLocks/>
          </p:cNvSpPr>
          <p:nvPr/>
        </p:nvSpPr>
        <p:spPr>
          <a:xfrm>
            <a:off x="838199" y="2433829"/>
            <a:ext cx="9992557" cy="39669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2"/>
              </a:buClr>
            </a:pPr>
            <a:r>
              <a:rPr lang="en-GB" sz="2400" dirty="0"/>
              <a:t>Follow-up of applications submitted by SMEs</a:t>
            </a:r>
          </a:p>
          <a:p>
            <a:pPr algn="just">
              <a:buClr>
                <a:schemeClr val="accent2"/>
              </a:buClr>
            </a:pPr>
            <a:r>
              <a:rPr lang="en-GB" sz="2400" dirty="0"/>
              <a:t>Reminder emails</a:t>
            </a:r>
          </a:p>
          <a:p>
            <a:pPr algn="just">
              <a:buClr>
                <a:schemeClr val="accent2"/>
              </a:buClr>
            </a:pPr>
            <a:r>
              <a:rPr lang="en-GB" sz="2400" dirty="0"/>
              <a:t>Workflow with the current status of the application</a:t>
            </a:r>
          </a:p>
          <a:p>
            <a:pPr algn="just">
              <a:buClr>
                <a:schemeClr val="accent2"/>
              </a:buClr>
            </a:pPr>
            <a:r>
              <a:rPr lang="en-GB" sz="2400" dirty="0"/>
              <a:t>Clarification phone call if needed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92EFC5-39AC-4E56-B6A0-DAEA419F2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633" y="5458242"/>
            <a:ext cx="977180" cy="952668"/>
          </a:xfrm>
          <a:prstGeom prst="rect">
            <a:avLst/>
          </a:prstGeom>
        </p:spPr>
      </p:pic>
      <p:pic>
        <p:nvPicPr>
          <p:cNvPr id="17" name="Picture 3" descr="C:\Users\guidima\AppData\Local\Microsoft\Windows\Temporary Internet Files\Content.IE5\VCU0G2XD\newsletter-icon3[1].png">
            <a:extLst>
              <a:ext uri="{FF2B5EF4-FFF2-40B4-BE49-F238E27FC236}">
                <a16:creationId xmlns:a16="http://schemas.microsoft.com/office/drawing/2014/main" id="{4326FD5D-3D9B-4CB0-B1A4-EA49F31E5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905" y="4426868"/>
            <a:ext cx="1153567" cy="104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7DD8FFA-D65D-4C93-8D84-E17496629DD4}"/>
              </a:ext>
            </a:extLst>
          </p:cNvPr>
          <p:cNvGrpSpPr/>
          <p:nvPr/>
        </p:nvGrpSpPr>
        <p:grpSpPr>
          <a:xfrm>
            <a:off x="7878458" y="4352240"/>
            <a:ext cx="1525056" cy="1995400"/>
            <a:chOff x="1740918" y="3353908"/>
            <a:chExt cx="884471" cy="1248159"/>
          </a:xfrm>
        </p:grpSpPr>
        <p:pic>
          <p:nvPicPr>
            <p:cNvPr id="22" name="Picture 2" descr="C:\Users\guidima\Desktop\AVATAR\AVATAR-28.png">
              <a:extLst>
                <a:ext uri="{FF2B5EF4-FFF2-40B4-BE49-F238E27FC236}">
                  <a16:creationId xmlns:a16="http://schemas.microsoft.com/office/drawing/2014/main" id="{BC982BFF-A249-4396-999D-196EE27372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918" y="3353908"/>
              <a:ext cx="884471" cy="1120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CC6AC54-E23A-46F4-827B-1C5424097D8E}"/>
                </a:ext>
              </a:extLst>
            </p:cNvPr>
            <p:cNvSpPr txBox="1"/>
            <p:nvPr/>
          </p:nvSpPr>
          <p:spPr>
            <a:xfrm>
              <a:off x="1811390" y="4351791"/>
              <a:ext cx="664110" cy="250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EFSA</a:t>
              </a:r>
            </a:p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staff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CD37477-D65A-44BC-984C-AAD23B87EA60}"/>
              </a:ext>
            </a:extLst>
          </p:cNvPr>
          <p:cNvGrpSpPr/>
          <p:nvPr/>
        </p:nvGrpSpPr>
        <p:grpSpPr>
          <a:xfrm>
            <a:off x="10387563" y="4301935"/>
            <a:ext cx="1522800" cy="1964455"/>
            <a:chOff x="2642595" y="1897063"/>
            <a:chExt cx="1522800" cy="1964455"/>
          </a:xfrm>
        </p:grpSpPr>
        <p:pic>
          <p:nvPicPr>
            <p:cNvPr id="26" name="Picture 4" descr="C:\Users\guidima\Desktop\APDESK WEBINAR\AVATAR\AVATAR-34.png">
              <a:extLst>
                <a:ext uri="{FF2B5EF4-FFF2-40B4-BE49-F238E27FC236}">
                  <a16:creationId xmlns:a16="http://schemas.microsoft.com/office/drawing/2014/main" id="{A1B5AC43-B716-48CC-AAD4-CB747B89C1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2595" y="1897063"/>
              <a:ext cx="1522800" cy="192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1E682DB-4E1D-48DD-B7EB-B7A1C064D4F9}"/>
                </a:ext>
              </a:extLst>
            </p:cNvPr>
            <p:cNvSpPr txBox="1"/>
            <p:nvPr/>
          </p:nvSpPr>
          <p:spPr>
            <a:xfrm>
              <a:off x="2870502" y="3615297"/>
              <a:ext cx="1145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APPLICANT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9530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A76A16-895C-4068-8AFF-333178205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MONITORING OF APPLICATIONS</a:t>
            </a:r>
          </a:p>
        </p:txBody>
      </p:sp>
      <p:pic>
        <p:nvPicPr>
          <p:cNvPr id="5" name="Content Placeholder 2">
            <a:extLst>
              <a:ext uri="{FF2B5EF4-FFF2-40B4-BE49-F238E27FC236}">
                <a16:creationId xmlns:a16="http://schemas.microsoft.com/office/drawing/2014/main" id="{9FA6DF64-7F93-469C-B43B-58ABEF81B1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27"/>
          <a:stretch/>
        </p:blipFill>
        <p:spPr>
          <a:xfrm>
            <a:off x="1250736" y="958850"/>
            <a:ext cx="9100628" cy="571330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57F88887-43CC-4D83-8296-BAC2400D6269}"/>
              </a:ext>
            </a:extLst>
          </p:cNvPr>
          <p:cNvSpPr/>
          <p:nvPr/>
        </p:nvSpPr>
        <p:spPr>
          <a:xfrm rot="10800000">
            <a:off x="9645589" y="2788721"/>
            <a:ext cx="1411550" cy="301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BFA2A44-0032-4EA2-9887-279B0FA1A55E}"/>
              </a:ext>
            </a:extLst>
          </p:cNvPr>
          <p:cNvSpPr/>
          <p:nvPr/>
        </p:nvSpPr>
        <p:spPr>
          <a:xfrm rot="10800000">
            <a:off x="9645589" y="3833691"/>
            <a:ext cx="1411550" cy="301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755ADFD-06B1-4DB1-8C6E-5961332E5EBB}"/>
              </a:ext>
            </a:extLst>
          </p:cNvPr>
          <p:cNvSpPr/>
          <p:nvPr/>
        </p:nvSpPr>
        <p:spPr>
          <a:xfrm rot="10800000">
            <a:off x="9645589" y="4576819"/>
            <a:ext cx="1411550" cy="301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A4CCF8F-E7D6-4377-B3DF-D80C725659C2}"/>
              </a:ext>
            </a:extLst>
          </p:cNvPr>
          <p:cNvSpPr/>
          <p:nvPr/>
        </p:nvSpPr>
        <p:spPr>
          <a:xfrm rot="10800000">
            <a:off x="9645589" y="5319948"/>
            <a:ext cx="1411550" cy="301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ADD4C34-96CA-4C3B-8EA3-BD855F10C539}"/>
              </a:ext>
            </a:extLst>
          </p:cNvPr>
          <p:cNvSpPr/>
          <p:nvPr/>
        </p:nvSpPr>
        <p:spPr>
          <a:xfrm rot="10800000">
            <a:off x="9645589" y="5912156"/>
            <a:ext cx="1411550" cy="3018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1" grpId="1" animBg="1"/>
      <p:bldP spid="11" grpId="2" animBg="1"/>
      <p:bldP spid="1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567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71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EAB1A3-4273-4BA6-B553-C14C1ED1B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  <p:pic>
        <p:nvPicPr>
          <p:cNvPr id="7" name="Graphic 6" descr="Call center">
            <a:extLst>
              <a:ext uri="{FF2B5EF4-FFF2-40B4-BE49-F238E27FC236}">
                <a16:creationId xmlns:a16="http://schemas.microsoft.com/office/drawing/2014/main" id="{1E2B0EA4-0458-4AC4-8519-2EAD41D78D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348" y="1339978"/>
            <a:ext cx="679704" cy="6797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621CB0-497D-4F41-8F0B-A2A56079F5DD}"/>
              </a:ext>
            </a:extLst>
          </p:cNvPr>
          <p:cNvSpPr txBox="1"/>
          <p:nvPr/>
        </p:nvSpPr>
        <p:spPr>
          <a:xfrm>
            <a:off x="1402080" y="1447849"/>
            <a:ext cx="8561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Fast processing of queries</a:t>
            </a: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0D239C68-CDF8-42DC-A65A-35203941EBE2}"/>
              </a:ext>
            </a:extLst>
          </p:cNvPr>
          <p:cNvSpPr/>
          <p:nvPr/>
        </p:nvSpPr>
        <p:spPr>
          <a:xfrm>
            <a:off x="426720" y="1263778"/>
            <a:ext cx="822960" cy="832104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 descr="Head with Gears">
            <a:extLst>
              <a:ext uri="{FF2B5EF4-FFF2-40B4-BE49-F238E27FC236}">
                <a16:creationId xmlns:a16="http://schemas.microsoft.com/office/drawing/2014/main" id="{919FAF72-AB26-416A-B9DF-809D82E5ECA0}"/>
              </a:ext>
            </a:extLst>
          </p:cNvPr>
          <p:cNvSpPr/>
          <p:nvPr/>
        </p:nvSpPr>
        <p:spPr>
          <a:xfrm>
            <a:off x="506177" y="1384051"/>
            <a:ext cx="682507" cy="590965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3685F51B-FE7D-4B88-A51A-F795CBA38AE7}"/>
              </a:ext>
            </a:extLst>
          </p:cNvPr>
          <p:cNvSpPr txBox="1">
            <a:spLocks/>
          </p:cNvSpPr>
          <p:nvPr/>
        </p:nvSpPr>
        <p:spPr>
          <a:xfrm>
            <a:off x="755425" y="2508681"/>
            <a:ext cx="10827059" cy="39669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4"/>
              </a:buClr>
            </a:pPr>
            <a:r>
              <a:rPr lang="en-GB" sz="2400" b="1" dirty="0">
                <a:solidFill>
                  <a:schemeClr val="accent4"/>
                </a:solidFill>
              </a:rPr>
              <a:t>Responses</a:t>
            </a:r>
            <a:r>
              <a:rPr lang="en-GB" sz="2400" dirty="0"/>
              <a:t> to request through ”Ask a question” tool </a:t>
            </a:r>
            <a:r>
              <a:rPr lang="en-GB" sz="2400" b="1" dirty="0">
                <a:solidFill>
                  <a:schemeClr val="accent4"/>
                </a:solidFill>
              </a:rPr>
              <a:t>in max 7 working days</a:t>
            </a:r>
          </a:p>
          <a:p>
            <a:pPr algn="just">
              <a:buClr>
                <a:schemeClr val="accent4"/>
              </a:buClr>
            </a:pPr>
            <a:r>
              <a:rPr lang="en-GB" sz="2400" b="1" dirty="0">
                <a:solidFill>
                  <a:schemeClr val="accent4"/>
                </a:solidFill>
              </a:rPr>
              <a:t>Phone call </a:t>
            </a:r>
            <a:r>
              <a:rPr lang="en-GB" sz="2400" dirty="0"/>
              <a:t>for clarification </a:t>
            </a:r>
            <a:r>
              <a:rPr lang="en-GB" sz="2400" b="1" dirty="0">
                <a:solidFill>
                  <a:schemeClr val="accent4"/>
                </a:solidFill>
              </a:rPr>
              <a:t>if needed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C3A6ED-EEEB-40EA-9C7C-C928263F2819}"/>
              </a:ext>
            </a:extLst>
          </p:cNvPr>
          <p:cNvGrpSpPr/>
          <p:nvPr/>
        </p:nvGrpSpPr>
        <p:grpSpPr>
          <a:xfrm>
            <a:off x="7546634" y="4405401"/>
            <a:ext cx="1525056" cy="1995400"/>
            <a:chOff x="1740918" y="3353908"/>
            <a:chExt cx="884471" cy="1248159"/>
          </a:xfrm>
        </p:grpSpPr>
        <p:pic>
          <p:nvPicPr>
            <p:cNvPr id="13" name="Picture 2" descr="C:\Users\guidima\Desktop\AVATAR\AVATAR-28.png">
              <a:extLst>
                <a:ext uri="{FF2B5EF4-FFF2-40B4-BE49-F238E27FC236}">
                  <a16:creationId xmlns:a16="http://schemas.microsoft.com/office/drawing/2014/main" id="{B805DAA4-4FFA-41BA-8107-0D14098971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918" y="3353908"/>
              <a:ext cx="884471" cy="1120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EEA42DA-0CA7-481B-9D0D-CEC7BB5C8B62}"/>
                </a:ext>
              </a:extLst>
            </p:cNvPr>
            <p:cNvSpPr txBox="1"/>
            <p:nvPr/>
          </p:nvSpPr>
          <p:spPr>
            <a:xfrm>
              <a:off x="1811390" y="4351791"/>
              <a:ext cx="664110" cy="250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EFSA</a:t>
              </a:r>
            </a:p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staff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93738BC-E167-4C7B-B97B-A9894C1A615E}"/>
              </a:ext>
            </a:extLst>
          </p:cNvPr>
          <p:cNvGrpSpPr/>
          <p:nvPr/>
        </p:nvGrpSpPr>
        <p:grpSpPr>
          <a:xfrm>
            <a:off x="10256156" y="4343800"/>
            <a:ext cx="1522800" cy="1943576"/>
            <a:chOff x="2748932" y="1893437"/>
            <a:chExt cx="1522800" cy="1943576"/>
          </a:xfrm>
        </p:grpSpPr>
        <p:pic>
          <p:nvPicPr>
            <p:cNvPr id="18" name="Picture 4" descr="C:\Users\guidima\Desktop\APDESK WEBINAR\AVATAR\AVATAR-31.png">
              <a:extLst>
                <a:ext uri="{FF2B5EF4-FFF2-40B4-BE49-F238E27FC236}">
                  <a16:creationId xmlns:a16="http://schemas.microsoft.com/office/drawing/2014/main" id="{3F7CFAF8-91CD-4496-88B9-B9A90753F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8932" y="1893437"/>
              <a:ext cx="1522800" cy="192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F18DF7D-11C8-4534-A217-486F9125A690}"/>
                </a:ext>
              </a:extLst>
            </p:cNvPr>
            <p:cNvSpPr txBox="1"/>
            <p:nvPr/>
          </p:nvSpPr>
          <p:spPr>
            <a:xfrm>
              <a:off x="2930163" y="3590792"/>
              <a:ext cx="1145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APPLICANT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6FD73FF-0A2A-4A97-A711-1876F06BA5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49" y="5458242"/>
            <a:ext cx="977180" cy="952668"/>
          </a:xfrm>
          <a:prstGeom prst="rect">
            <a:avLst/>
          </a:prstGeom>
        </p:spPr>
      </p:pic>
      <p:pic>
        <p:nvPicPr>
          <p:cNvPr id="21" name="Picture 3" descr="C:\Users\guidima\AppData\Local\Microsoft\Windows\Temporary Internet Files\Content.IE5\VCU0G2XD\newsletter-icon3[1].png">
            <a:extLst>
              <a:ext uri="{FF2B5EF4-FFF2-40B4-BE49-F238E27FC236}">
                <a16:creationId xmlns:a16="http://schemas.microsoft.com/office/drawing/2014/main" id="{61870332-BD67-4246-B0F5-2CFAFE7D5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721" y="4426868"/>
            <a:ext cx="1153567" cy="104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752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97676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97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E4A26B4-8C08-1B4C-A7ED-6BC8EF8353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9669" y="1242212"/>
            <a:ext cx="5872963" cy="280219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This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GB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webinar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GB" sz="2000" b="0" dirty="0">
                <a:solidFill>
                  <a:srgbClr val="0099AB"/>
                </a:solidFill>
                <a:latin typeface="+mn-lt"/>
              </a:rPr>
              <a:t>is</a:t>
            </a:r>
            <a:r>
              <a:rPr lang="it-IT" sz="2000" b="0" dirty="0">
                <a:solidFill>
                  <a:srgbClr val="0099AB"/>
                </a:solidFill>
                <a:latin typeface="+mn-lt"/>
              </a:rPr>
              <a:t> </a:t>
            </a:r>
            <a:r>
              <a:rPr lang="it-IT" sz="2000" b="0" dirty="0" err="1">
                <a:solidFill>
                  <a:srgbClr val="0099AB"/>
                </a:solidFill>
                <a:latin typeface="+mn-lt"/>
              </a:rPr>
              <a:t>being</a:t>
            </a:r>
            <a:r>
              <a:rPr lang="it-IT" sz="2000" b="0" dirty="0">
                <a:solidFill>
                  <a:srgbClr val="0099AB"/>
                </a:solidFill>
                <a:latin typeface="+mn-lt"/>
              </a:rPr>
              <a:t> </a:t>
            </a:r>
            <a:r>
              <a:rPr lang="en-GB" sz="2000" b="0" dirty="0">
                <a:solidFill>
                  <a:srgbClr val="0099AB"/>
                </a:solidFill>
                <a:latin typeface="+mn-lt"/>
              </a:rPr>
              <a:t>recorded! </a:t>
            </a:r>
            <a:endParaRPr lang="en-GB" sz="2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The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webinar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it-IT" sz="2000" b="0" dirty="0" err="1">
                <a:solidFill>
                  <a:srgbClr val="0099AB"/>
                </a:solidFill>
                <a:latin typeface="+mn-lt"/>
              </a:rPr>
              <a:t>is</a:t>
            </a:r>
            <a:r>
              <a:rPr lang="it-IT" sz="2000" b="0" dirty="0">
                <a:solidFill>
                  <a:srgbClr val="0099AB"/>
                </a:solidFill>
                <a:latin typeface="+mn-lt"/>
              </a:rPr>
              <a:t> in English 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and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questions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should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be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submitted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in English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through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the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platform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(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see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it-IT" sz="20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hereunder</a:t>
            </a:r>
            <a:r>
              <a:rPr lang="it-IT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).</a:t>
            </a:r>
            <a:endParaRPr lang="en-GB" sz="2000" b="0" dirty="0"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You are automatically connected to the audio broadcast. One-way audio (</a:t>
            </a:r>
            <a:r>
              <a:rPr lang="en-GB" sz="2000" b="0" u="sng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listen only</a:t>
            </a:r>
            <a:r>
              <a:rPr lang="en-GB" sz="20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mode).</a:t>
            </a:r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1F8B2E-9B9F-3D42-B031-5E8BD44DAD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55689" y="276024"/>
            <a:ext cx="7836311" cy="1159846"/>
          </a:xfrm>
        </p:spPr>
        <p:txBody>
          <a:bodyPr/>
          <a:lstStyle/>
          <a:p>
            <a:pPr algn="l" defTabSz="609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4000" dirty="0">
                <a:solidFill>
                  <a:srgbClr val="0099AB"/>
                </a:solidFill>
              </a:rPr>
              <a:t>Webinar guide for attendees</a:t>
            </a:r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665" y="4028497"/>
            <a:ext cx="4050890" cy="2749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64360" y="3566832"/>
            <a:ext cx="29891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200" b="1" dirty="0">
                <a:solidFill>
                  <a:srgbClr val="4BACC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Presentation</a:t>
            </a:r>
          </a:p>
          <a:p>
            <a:pPr lvl="0" algn="ctr"/>
            <a:r>
              <a:rPr lang="en-GB" sz="1200" b="1" dirty="0">
                <a:solidFill>
                  <a:srgbClr val="4BACC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window</a:t>
            </a:r>
          </a:p>
        </p:txBody>
      </p:sp>
      <p:sp>
        <p:nvSpPr>
          <p:cNvPr id="7" name="Rectangle 6"/>
          <p:cNvSpPr/>
          <p:nvPr/>
        </p:nvSpPr>
        <p:spPr>
          <a:xfrm>
            <a:off x="7369260" y="4746065"/>
            <a:ext cx="10782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200" b="1" u="sng" dirty="0">
                <a:solidFill>
                  <a:srgbClr val="4BACC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Q&amp;A box</a:t>
            </a:r>
            <a:r>
              <a:rPr lang="en-GB" sz="1200" b="1" dirty="0">
                <a:solidFill>
                  <a:srgbClr val="4BACC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For any questions related to the topic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85" y="5283836"/>
            <a:ext cx="2300480" cy="505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own Arrow 10"/>
          <p:cNvSpPr/>
          <p:nvPr/>
        </p:nvSpPr>
        <p:spPr>
          <a:xfrm>
            <a:off x="4616396" y="4015010"/>
            <a:ext cx="285035" cy="665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Arrow 11"/>
          <p:cNvSpPr/>
          <p:nvPr/>
        </p:nvSpPr>
        <p:spPr>
          <a:xfrm>
            <a:off x="6658712" y="5018365"/>
            <a:ext cx="594487" cy="2654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043967">
            <a:off x="2926231" y="5978298"/>
            <a:ext cx="2433030" cy="2814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619" y="3774462"/>
            <a:ext cx="3359401" cy="13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52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7828BA-A04B-4B53-8EB8-5EEF7D7CA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75C4172A-67FF-4547-841C-F790AE63B863}"/>
              </a:ext>
            </a:extLst>
          </p:cNvPr>
          <p:cNvSpPr/>
          <p:nvPr/>
        </p:nvSpPr>
        <p:spPr>
          <a:xfrm>
            <a:off x="426720" y="1263778"/>
            <a:ext cx="822960" cy="832104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F6CE7C-696A-45C2-96E4-A60A6C0C9F70}"/>
              </a:ext>
            </a:extLst>
          </p:cNvPr>
          <p:cNvSpPr txBox="1"/>
          <p:nvPr/>
        </p:nvSpPr>
        <p:spPr>
          <a:xfrm>
            <a:off x="1402080" y="1447849"/>
            <a:ext cx="8561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Official register of SMEs</a:t>
            </a:r>
          </a:p>
        </p:txBody>
      </p:sp>
      <p:sp>
        <p:nvSpPr>
          <p:cNvPr id="6" name="Rectangle 5" descr="Bank">
            <a:extLst>
              <a:ext uri="{FF2B5EF4-FFF2-40B4-BE49-F238E27FC236}">
                <a16:creationId xmlns:a16="http://schemas.microsoft.com/office/drawing/2014/main" id="{497D648E-FDA8-4C11-A16A-510A193673A2}"/>
              </a:ext>
            </a:extLst>
          </p:cNvPr>
          <p:cNvSpPr/>
          <p:nvPr/>
        </p:nvSpPr>
        <p:spPr>
          <a:xfrm>
            <a:off x="477065" y="1295677"/>
            <a:ext cx="719449" cy="683001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53C109-D238-4E04-8FB4-92030D56AC73}"/>
              </a:ext>
            </a:extLst>
          </p:cNvPr>
          <p:cNvSpPr txBox="1">
            <a:spLocks/>
          </p:cNvSpPr>
          <p:nvPr/>
        </p:nvSpPr>
        <p:spPr>
          <a:xfrm>
            <a:off x="838200" y="2433829"/>
            <a:ext cx="10720526" cy="39669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5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Establish an </a:t>
            </a:r>
            <a:r>
              <a:rPr lang="en-US" sz="2400" b="1" dirty="0">
                <a:solidFill>
                  <a:schemeClr val="accent5"/>
                </a:solidFill>
              </a:rPr>
              <a:t>internal EFSA register</a:t>
            </a:r>
            <a:r>
              <a:rPr lang="en-US" sz="2400" dirty="0"/>
              <a:t> of SMEs made of companies that are interested on EFSA’s work and activities</a:t>
            </a:r>
          </a:p>
          <a:p>
            <a:pPr algn="just"/>
            <a:r>
              <a:rPr lang="en-US" sz="2400" dirty="0"/>
              <a:t>List of </a:t>
            </a:r>
            <a:r>
              <a:rPr lang="en-US" sz="2400" b="1" dirty="0">
                <a:solidFill>
                  <a:schemeClr val="accent5"/>
                </a:solidFill>
              </a:rPr>
              <a:t>contacts</a:t>
            </a:r>
            <a:r>
              <a:rPr lang="en-US" sz="2400" dirty="0"/>
              <a:t> for the development of </a:t>
            </a:r>
            <a:r>
              <a:rPr lang="en-US" sz="2400" b="1" dirty="0">
                <a:solidFill>
                  <a:schemeClr val="accent5"/>
                </a:solidFill>
              </a:rPr>
              <a:t>future initiatives</a:t>
            </a:r>
          </a:p>
          <a:p>
            <a:pPr marL="0" indent="0" algn="just">
              <a:buNone/>
            </a:pPr>
            <a:endParaRPr lang="en-GB" sz="2400" dirty="0"/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B10CE74B-C79C-4033-8CBE-90D9EF9087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83060" y="4456747"/>
            <a:ext cx="1682348" cy="168234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1614E43-0A38-4BC3-9E03-0EA246EDFBFA}"/>
              </a:ext>
            </a:extLst>
          </p:cNvPr>
          <p:cNvGrpSpPr/>
          <p:nvPr/>
        </p:nvGrpSpPr>
        <p:grpSpPr>
          <a:xfrm>
            <a:off x="8168426" y="4300221"/>
            <a:ext cx="1525056" cy="1995400"/>
            <a:chOff x="1740918" y="3353908"/>
            <a:chExt cx="884471" cy="1248159"/>
          </a:xfrm>
        </p:grpSpPr>
        <p:pic>
          <p:nvPicPr>
            <p:cNvPr id="10" name="Picture 2" descr="C:\Users\guidima\Desktop\AVATAR\AVATAR-28.png">
              <a:extLst>
                <a:ext uri="{FF2B5EF4-FFF2-40B4-BE49-F238E27FC236}">
                  <a16:creationId xmlns:a16="http://schemas.microsoft.com/office/drawing/2014/main" id="{F7252327-34CE-487E-BFBA-ECBCA5E8E2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918" y="3353908"/>
              <a:ext cx="884471" cy="1120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ED7624-C74C-49B7-989C-A73AF4C1835E}"/>
                </a:ext>
              </a:extLst>
            </p:cNvPr>
            <p:cNvSpPr txBox="1"/>
            <p:nvPr/>
          </p:nvSpPr>
          <p:spPr>
            <a:xfrm>
              <a:off x="1811390" y="4351791"/>
              <a:ext cx="664110" cy="250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EFSA</a:t>
              </a:r>
            </a:p>
            <a:p>
              <a:pPr algn="ctr"/>
              <a:r>
                <a:rPr lang="en-GB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staff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1695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379412" y="2394694"/>
            <a:ext cx="5872963" cy="1860232"/>
          </a:xfrm>
        </p:spPr>
        <p:txBody>
          <a:bodyPr/>
          <a:lstStyle/>
          <a:p>
            <a:pPr algn="l" defTabSz="609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600" dirty="0">
                <a:solidFill>
                  <a:srgbClr val="0099AB"/>
                </a:solidFill>
              </a:rPr>
              <a:t>Q&amp;A</a:t>
            </a:r>
            <a:endParaRPr lang="en-GB" sz="16600" dirty="0">
              <a:solidFill>
                <a:srgbClr val="0099AB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 dirty="0"/>
              <a:t>EFSA’s SUPPORT FOR SMEs 24/05/2019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5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E4A26B4-8C08-1B4C-A7ED-6BC8EF8353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06082" y="2699683"/>
            <a:ext cx="5872963" cy="1860232"/>
          </a:xfrm>
        </p:spPr>
        <p:txBody>
          <a:bodyPr/>
          <a:lstStyle/>
          <a:p>
            <a:pPr marL="0" lvl="1" indent="0">
              <a:spcBef>
                <a:spcPts val="1000"/>
              </a:spcBef>
              <a:buNone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cs typeface="Verdana"/>
              </a:rPr>
              <a:t>In case we did not manage to answer all your </a:t>
            </a:r>
            <a:r>
              <a:rPr lang="en-GB" sz="2000" dirty="0">
                <a:solidFill>
                  <a:srgbClr val="0099A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cs typeface="Verdana"/>
              </a:rPr>
              <a:t>, please feel free to re-submit them via e-mail </a:t>
            </a:r>
            <a:r>
              <a:rPr lang="it-IT" sz="1800" dirty="0">
                <a:hlinkClick r:id="rId3"/>
              </a:rPr>
              <a:t>SMEoffice@efsa.europa.eu</a:t>
            </a:r>
            <a:r>
              <a:rPr lang="it-IT" sz="1800" dirty="0"/>
              <a:t> 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6EE87B-C03F-774D-8D64-7554C4BA10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97522" y="4481257"/>
            <a:ext cx="5367867" cy="431800"/>
          </a:xfrm>
        </p:spPr>
        <p:txBody>
          <a:bodyPr/>
          <a:lstStyle/>
          <a:p>
            <a:pPr marL="0" lvl="1" indent="0">
              <a:spcBef>
                <a:spcPts val="1000"/>
              </a:spcBef>
              <a:buNone/>
            </a:pPr>
            <a: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</a:rPr>
              <a:t>Please take </a:t>
            </a:r>
            <a:r>
              <a:rPr lang="en-GB" sz="2000" dirty="0">
                <a:solidFill>
                  <a:srgbClr val="0099AB"/>
                </a:solidFill>
                <a:cs typeface="Verdana"/>
              </a:rPr>
              <a:t>5 more minutes </a:t>
            </a:r>
            <a: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</a:rPr>
              <a:t>to </a:t>
            </a:r>
            <a: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  <a:hlinkClick r:id="rId4"/>
              </a:rPr>
              <a:t>fill out the evaluation form</a:t>
            </a:r>
            <a: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</a:rPr>
              <a:t> that you will receive shortly in your inbox. </a:t>
            </a:r>
            <a:b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</a:rPr>
            </a:br>
            <a:r>
              <a:rPr lang="en-GB" sz="2000" dirty="0">
                <a:solidFill>
                  <a:prstClr val="white">
                    <a:lumMod val="50000"/>
                  </a:prstClr>
                </a:solidFill>
                <a:cs typeface="Verdana"/>
              </a:rPr>
              <a:t>Your feedback will help us improve our service! </a:t>
            </a:r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1F8B2E-9B9F-3D42-B031-5E8BD44DAD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8975" y="1180231"/>
            <a:ext cx="6816212" cy="1159846"/>
          </a:xfrm>
        </p:spPr>
        <p:txBody>
          <a:bodyPr/>
          <a:lstStyle/>
          <a:p>
            <a:pPr algn="l" defTabSz="609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4000" dirty="0">
                <a:solidFill>
                  <a:srgbClr val="0099AB"/>
                </a:solidFill>
              </a:rPr>
              <a:t>Thank you for</a:t>
            </a:r>
          </a:p>
          <a:p>
            <a:pPr algn="l" defTabSz="609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4000" dirty="0">
                <a:solidFill>
                  <a:srgbClr val="0099AB"/>
                </a:solidFill>
              </a:rPr>
              <a:t>attending our webinar!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044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33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B81AEC-41B9-423C-B779-FD8B3766A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724" y="2137662"/>
            <a:ext cx="10759736" cy="4138846"/>
          </a:xfrm>
        </p:spPr>
        <p:txBody>
          <a:bodyPr/>
          <a:lstStyle/>
          <a:p>
            <a:pPr algn="just">
              <a:buClr>
                <a:srgbClr val="0099AB"/>
              </a:buClr>
            </a:pPr>
            <a:r>
              <a:rPr lang="en-GB" sz="2400" dirty="0"/>
              <a:t>Present the new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400" b="1" dirty="0">
                <a:solidFill>
                  <a:srgbClr val="0099AB"/>
                </a:solidFill>
              </a:rPr>
              <a:t>targeted activities </a:t>
            </a:r>
            <a:r>
              <a:rPr lang="en-GB" sz="2400" dirty="0"/>
              <a:t>that are available for </a:t>
            </a:r>
            <a:r>
              <a:rPr lang="en-GB" sz="2400" b="1" dirty="0">
                <a:solidFill>
                  <a:srgbClr val="0099AB"/>
                </a:solidFill>
              </a:rPr>
              <a:t>SMEs</a:t>
            </a:r>
            <a:r>
              <a:rPr lang="en-GB" sz="2400" dirty="0">
                <a:solidFill>
                  <a:srgbClr val="0099AB"/>
                </a:solidFill>
              </a:rPr>
              <a:t>.</a:t>
            </a:r>
          </a:p>
          <a:p>
            <a:pPr algn="just">
              <a:buClr>
                <a:srgbClr val="0099AB"/>
              </a:buClr>
            </a:pPr>
            <a:r>
              <a:rPr lang="en-GB" sz="2400" b="1" dirty="0">
                <a:solidFill>
                  <a:srgbClr val="0099AB"/>
                </a:solidFill>
              </a:rPr>
              <a:t>SMEs can propose </a:t>
            </a:r>
            <a:r>
              <a:rPr lang="en-GB" sz="2400" dirty="0"/>
              <a:t>suggestions and ideas </a:t>
            </a:r>
            <a:r>
              <a:rPr lang="en-US" sz="2400" dirty="0"/>
              <a:t>to better address </a:t>
            </a:r>
            <a:r>
              <a:rPr lang="en-US" sz="2400" b="1" dirty="0">
                <a:solidFill>
                  <a:srgbClr val="0099AB"/>
                </a:solidFill>
              </a:rPr>
              <a:t>their needs</a:t>
            </a:r>
            <a:r>
              <a:rPr lang="en-US" sz="2400" dirty="0"/>
              <a:t> in relation to regulated product applications</a:t>
            </a:r>
          </a:p>
          <a:p>
            <a:pPr algn="just">
              <a:buClr>
                <a:srgbClr val="0099AB"/>
              </a:buClr>
            </a:pPr>
            <a:endParaRPr lang="en-US" sz="2400" dirty="0"/>
          </a:p>
          <a:p>
            <a:pPr algn="just">
              <a:buClr>
                <a:srgbClr val="0099AB"/>
              </a:buClr>
            </a:pPr>
            <a:r>
              <a:rPr lang="en-US" sz="2400" dirty="0"/>
              <a:t>The webinar and Q&amp;A </a:t>
            </a:r>
            <a:r>
              <a:rPr lang="en-US" sz="2400" b="1" dirty="0">
                <a:solidFill>
                  <a:srgbClr val="0099AB"/>
                </a:solidFill>
              </a:rPr>
              <a:t>will NOT </a:t>
            </a:r>
            <a:r>
              <a:rPr lang="en-US" sz="2400" dirty="0"/>
              <a:t>address:</a:t>
            </a:r>
          </a:p>
          <a:p>
            <a:pPr lvl="1" algn="just">
              <a:buClr>
                <a:srgbClr val="0099AB"/>
              </a:buClr>
            </a:pPr>
            <a:r>
              <a:rPr lang="en-US" sz="2000" dirty="0"/>
              <a:t>Advice on specific applications as well as planned or already provided support</a:t>
            </a:r>
          </a:p>
          <a:p>
            <a:pPr lvl="1" algn="just">
              <a:buClr>
                <a:srgbClr val="0099AB"/>
              </a:buClr>
            </a:pPr>
            <a:r>
              <a:rPr lang="en-US" sz="2000" dirty="0"/>
              <a:t>Advice on particular scientific matters</a:t>
            </a:r>
          </a:p>
          <a:p>
            <a:pPr lvl="1" algn="just">
              <a:buClr>
                <a:srgbClr val="0099AB"/>
              </a:buClr>
            </a:pPr>
            <a:r>
              <a:rPr lang="en-US" sz="2000" dirty="0"/>
              <a:t>Questions related to the legal framework and risk managers competencies</a:t>
            </a:r>
          </a:p>
          <a:p>
            <a:pPr lvl="1" algn="just">
              <a:buClr>
                <a:srgbClr val="0099AB"/>
              </a:buClr>
            </a:pPr>
            <a:r>
              <a:rPr lang="en-US" sz="2000" dirty="0"/>
              <a:t>Questions on e-tool of DG-GROWTH (SME self-assessment questionnaire)</a:t>
            </a:r>
          </a:p>
          <a:p>
            <a:pPr algn="just">
              <a:buClr>
                <a:srgbClr val="0099AB"/>
              </a:buClr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B06AA0-F5A4-46CA-A80C-30980EF8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910C546-9169-4208-8985-229F27F23B66}"/>
              </a:ext>
            </a:extLst>
          </p:cNvPr>
          <p:cNvSpPr txBox="1">
            <a:spLocks/>
          </p:cNvSpPr>
          <p:nvPr/>
        </p:nvSpPr>
        <p:spPr>
          <a:xfrm>
            <a:off x="838200" y="1470686"/>
            <a:ext cx="8220414" cy="473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0099AB"/>
                </a:solidFill>
              </a:rPr>
              <a:t>Objectives of the webinar:</a:t>
            </a:r>
          </a:p>
        </p:txBody>
      </p:sp>
    </p:spTree>
    <p:extLst>
      <p:ext uri="{BB962C8B-B14F-4D97-AF65-F5344CB8AC3E}">
        <p14:creationId xmlns:p14="http://schemas.microsoft.com/office/powerpoint/2010/main" val="2841401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295FF-7DA4-4750-BBD2-F889B6252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1F18F5A-A8ED-4E44-A047-45F600DDA0B8}"/>
              </a:ext>
            </a:extLst>
          </p:cNvPr>
          <p:cNvSpPr txBox="1">
            <a:spLocks/>
          </p:cNvSpPr>
          <p:nvPr/>
        </p:nvSpPr>
        <p:spPr>
          <a:xfrm>
            <a:off x="1039497" y="2343553"/>
            <a:ext cx="8220414" cy="30223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WE WILL PUBLISH: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99AB"/>
                </a:solidFill>
              </a:rPr>
              <a:t>Final agenda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99AB"/>
                </a:solidFill>
              </a:rPr>
              <a:t>Presentation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99AB"/>
                </a:solidFill>
              </a:rPr>
              <a:t>Webinar recording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24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WE WILL NOT PUBLISH: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99AB"/>
                </a:solidFill>
              </a:rPr>
              <a:t>Log of questions and answers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4AC03A7-3D60-4151-A0F5-678A2E822F9F}"/>
              </a:ext>
            </a:extLst>
          </p:cNvPr>
          <p:cNvSpPr txBox="1">
            <a:spLocks/>
          </p:cNvSpPr>
          <p:nvPr/>
        </p:nvSpPr>
        <p:spPr>
          <a:xfrm>
            <a:off x="838200" y="1470686"/>
            <a:ext cx="8220414" cy="473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0099AB"/>
                </a:solidFill>
              </a:rPr>
              <a:t>Outcome of the webinar:</a:t>
            </a:r>
          </a:p>
        </p:txBody>
      </p:sp>
    </p:spTree>
    <p:extLst>
      <p:ext uri="{BB962C8B-B14F-4D97-AF65-F5344CB8AC3E}">
        <p14:creationId xmlns:p14="http://schemas.microsoft.com/office/powerpoint/2010/main" val="79773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A6CFCBE-D300-4D6E-9AD3-00E17CD6EE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90051" y="1797051"/>
            <a:ext cx="5872963" cy="1860232"/>
          </a:xfrm>
        </p:spPr>
        <p:txBody>
          <a:bodyPr/>
          <a:lstStyle/>
          <a:p>
            <a:r>
              <a:rPr lang="en-US" dirty="0"/>
              <a:t>EFSA’s dedicated support for SMEs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1B3E800-D199-49B9-AADA-3102B8735E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40741" y="3930649"/>
            <a:ext cx="6521578" cy="1297865"/>
          </a:xfrm>
        </p:spPr>
        <p:txBody>
          <a:bodyPr/>
          <a:lstStyle/>
          <a:p>
            <a:r>
              <a:rPr lang="en-GB" dirty="0"/>
              <a:t>Remigio </a:t>
            </a:r>
            <a:r>
              <a:rPr lang="en-GB" dirty="0" err="1"/>
              <a:t>Marano</a:t>
            </a:r>
            <a:r>
              <a:rPr lang="en-GB" dirty="0"/>
              <a:t> </a:t>
            </a:r>
            <a:r>
              <a:rPr lang="en-GB" b="0" dirty="0"/>
              <a:t>APDESK Unit</a:t>
            </a:r>
            <a:endParaRPr lang="en-GB" dirty="0"/>
          </a:p>
          <a:p>
            <a:r>
              <a:rPr lang="en-GB" dirty="0"/>
              <a:t>Patricia Romero </a:t>
            </a:r>
            <a:r>
              <a:rPr lang="en-GB" b="0" dirty="0"/>
              <a:t>APDESK Unit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FAD0A1E-229A-47E3-BC2E-79412A5BDC8E}"/>
              </a:ext>
            </a:extLst>
          </p:cNvPr>
          <p:cNvSpPr txBox="1">
            <a:spLocks/>
          </p:cNvSpPr>
          <p:nvPr/>
        </p:nvSpPr>
        <p:spPr>
          <a:xfrm>
            <a:off x="6172200" y="251024"/>
            <a:ext cx="5590117" cy="439875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EF98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24 May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37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B2F863-1622-4037-AE47-7D1227C53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2061"/>
            <a:ext cx="10515600" cy="4005679"/>
          </a:xfrm>
        </p:spPr>
        <p:txBody>
          <a:bodyPr/>
          <a:lstStyle/>
          <a:p>
            <a:pPr>
              <a:buClr>
                <a:srgbClr val="0099AB"/>
              </a:buClr>
            </a:pPr>
            <a:r>
              <a:rPr lang="en-GB" dirty="0"/>
              <a:t>Introduction to EFSA’s support to SMEs</a:t>
            </a:r>
          </a:p>
          <a:p>
            <a:pPr>
              <a:buClr>
                <a:srgbClr val="0099AB"/>
              </a:buClr>
            </a:pPr>
            <a:r>
              <a:rPr lang="en-GB" dirty="0"/>
              <a:t>Requirements for participants</a:t>
            </a:r>
          </a:p>
          <a:p>
            <a:pPr>
              <a:buClr>
                <a:srgbClr val="0099AB"/>
              </a:buClr>
            </a:pPr>
            <a:r>
              <a:rPr lang="en-GB" dirty="0"/>
              <a:t>New targeted activities:</a:t>
            </a:r>
          </a:p>
          <a:p>
            <a:pPr lvl="2">
              <a:buClr>
                <a:srgbClr val="0099AB"/>
              </a:buClr>
            </a:pPr>
            <a:r>
              <a:rPr lang="en-US" dirty="0"/>
              <a:t>Administrative support </a:t>
            </a:r>
          </a:p>
          <a:p>
            <a:pPr lvl="2">
              <a:buClr>
                <a:srgbClr val="0099AB"/>
              </a:buClr>
            </a:pPr>
            <a:r>
              <a:rPr lang="en-US" dirty="0"/>
              <a:t>Monitoring of applications </a:t>
            </a:r>
          </a:p>
          <a:p>
            <a:pPr lvl="2">
              <a:buClr>
                <a:srgbClr val="0099AB"/>
              </a:buClr>
            </a:pPr>
            <a:r>
              <a:rPr lang="en-US" dirty="0"/>
              <a:t>Fast processing of queries </a:t>
            </a:r>
          </a:p>
          <a:p>
            <a:pPr lvl="2">
              <a:buClr>
                <a:srgbClr val="0099AB"/>
              </a:buClr>
            </a:pPr>
            <a:r>
              <a:rPr lang="en-US" dirty="0"/>
              <a:t>Official register of SMEs</a:t>
            </a:r>
          </a:p>
          <a:p>
            <a:pPr>
              <a:buClr>
                <a:srgbClr val="0099AB"/>
              </a:buClr>
            </a:pPr>
            <a:r>
              <a:rPr lang="en-GB" dirty="0"/>
              <a:t>Interactive Q&amp;A session</a:t>
            </a:r>
          </a:p>
          <a:p>
            <a:pPr>
              <a:buClr>
                <a:srgbClr val="0099AB"/>
              </a:buClr>
            </a:pPr>
            <a:endParaRPr lang="en-GB" dirty="0"/>
          </a:p>
          <a:p>
            <a:pPr>
              <a:buClr>
                <a:srgbClr val="0099AB"/>
              </a:buClr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8B038F-499A-4A35-A515-2D948D9F5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OUTLINE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13EB99C-0FF6-40A4-B365-CFC50EA61B24}"/>
              </a:ext>
            </a:extLst>
          </p:cNvPr>
          <p:cNvSpPr txBox="1">
            <a:spLocks/>
          </p:cNvSpPr>
          <p:nvPr/>
        </p:nvSpPr>
        <p:spPr>
          <a:xfrm>
            <a:off x="838200" y="1470686"/>
            <a:ext cx="8220414" cy="473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0099AB"/>
                </a:solidFill>
              </a:rPr>
              <a:t>Webinar on EFSA’s support to SMEs</a:t>
            </a:r>
          </a:p>
        </p:txBody>
      </p:sp>
    </p:spTree>
    <p:extLst>
      <p:ext uri="{BB962C8B-B14F-4D97-AF65-F5344CB8AC3E}">
        <p14:creationId xmlns:p14="http://schemas.microsoft.com/office/powerpoint/2010/main" val="412420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C97211-1AFF-4FA4-B1A7-31619155D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896" y="1409700"/>
            <a:ext cx="5325733" cy="4767263"/>
          </a:xfrm>
        </p:spPr>
        <p:txBody>
          <a:bodyPr/>
          <a:lstStyle/>
          <a:p>
            <a:pPr algn="just">
              <a:buClr>
                <a:srgbClr val="0099AB"/>
              </a:buClr>
            </a:pPr>
            <a:r>
              <a:rPr lang="en-US" sz="2000" b="1" dirty="0">
                <a:solidFill>
                  <a:srgbClr val="0099AB"/>
                </a:solidFill>
              </a:rPr>
              <a:t>APDESK </a:t>
            </a:r>
            <a:r>
              <a:rPr lang="en-US" sz="2000" dirty="0"/>
              <a:t>is the unit in EFSA dealing with </a:t>
            </a:r>
            <a:r>
              <a:rPr lang="en-US" sz="2000" b="1" dirty="0">
                <a:solidFill>
                  <a:srgbClr val="0099AB"/>
                </a:solidFill>
              </a:rPr>
              <a:t>applications</a:t>
            </a:r>
            <a:r>
              <a:rPr lang="en-US" sz="2000" dirty="0"/>
              <a:t> of </a:t>
            </a:r>
            <a:r>
              <a:rPr lang="en-US" sz="2000" b="1" dirty="0">
                <a:solidFill>
                  <a:srgbClr val="0099AB"/>
                </a:solidFill>
              </a:rPr>
              <a:t>Regulated Products </a:t>
            </a:r>
          </a:p>
          <a:p>
            <a:pPr algn="just">
              <a:buClr>
                <a:srgbClr val="0099AB"/>
              </a:buClr>
            </a:pPr>
            <a:r>
              <a:rPr lang="en-US" sz="2000" dirty="0"/>
              <a:t>The </a:t>
            </a:r>
            <a:r>
              <a:rPr lang="en-US" sz="2000" b="1" dirty="0">
                <a:solidFill>
                  <a:srgbClr val="0099AB"/>
                </a:solidFill>
              </a:rPr>
              <a:t>catalogue of initiatives </a:t>
            </a:r>
            <a:r>
              <a:rPr lang="en-US" sz="2000" dirty="0"/>
              <a:t>provides an overview of the </a:t>
            </a:r>
            <a:r>
              <a:rPr lang="en-US" sz="2000" b="1" dirty="0">
                <a:solidFill>
                  <a:srgbClr val="0099AB"/>
                </a:solidFill>
              </a:rPr>
              <a:t>support activities </a:t>
            </a:r>
            <a:r>
              <a:rPr lang="en-US" sz="2000" dirty="0"/>
              <a:t>available for applicants, Member States, universities, NGOs, etc.</a:t>
            </a:r>
          </a:p>
          <a:p>
            <a:pPr algn="just">
              <a:buClr>
                <a:srgbClr val="0099AB"/>
              </a:buClr>
            </a:pPr>
            <a:r>
              <a:rPr lang="en-US" sz="2000" b="1" dirty="0">
                <a:solidFill>
                  <a:srgbClr val="0099AB"/>
                </a:solidFill>
              </a:rPr>
              <a:t>SMEs</a:t>
            </a:r>
            <a:r>
              <a:rPr lang="en-US" sz="2000" dirty="0"/>
              <a:t> are a group of applicants with </a:t>
            </a:r>
            <a:r>
              <a:rPr lang="en-US" sz="2000" b="1" dirty="0">
                <a:solidFill>
                  <a:srgbClr val="0099AB"/>
                </a:solidFill>
              </a:rPr>
              <a:t>special needs</a:t>
            </a:r>
          </a:p>
          <a:p>
            <a:pPr algn="just">
              <a:buClr>
                <a:srgbClr val="0099AB"/>
              </a:buClr>
            </a:pPr>
            <a:r>
              <a:rPr lang="en-US" sz="2000" b="1" dirty="0">
                <a:solidFill>
                  <a:srgbClr val="0099AB"/>
                </a:solidFill>
              </a:rPr>
              <a:t>Pilot project </a:t>
            </a:r>
            <a:r>
              <a:rPr lang="en-US" sz="2000" dirty="0"/>
              <a:t>on “Pre-submission administrative check of draft dossiers submitted by SMES” </a:t>
            </a:r>
          </a:p>
          <a:p>
            <a:pPr algn="just">
              <a:buClr>
                <a:srgbClr val="0099AB"/>
              </a:buClr>
            </a:pPr>
            <a:r>
              <a:rPr lang="en-US" sz="2000" b="1" dirty="0">
                <a:solidFill>
                  <a:srgbClr val="0099AB"/>
                </a:solidFill>
              </a:rPr>
              <a:t>On-going work </a:t>
            </a:r>
            <a:r>
              <a:rPr lang="en-US" sz="2000" dirty="0"/>
              <a:t>to develop targeted </a:t>
            </a:r>
            <a:r>
              <a:rPr lang="en-US" sz="2000" b="1" dirty="0">
                <a:solidFill>
                  <a:srgbClr val="0099AB"/>
                </a:solidFill>
              </a:rPr>
              <a:t>services </a:t>
            </a:r>
            <a:r>
              <a:rPr lang="en-US" sz="2000" dirty="0"/>
              <a:t>for </a:t>
            </a:r>
            <a:r>
              <a:rPr lang="en-US" sz="2000" b="1" dirty="0">
                <a:solidFill>
                  <a:srgbClr val="0099AB"/>
                </a:solidFill>
              </a:rPr>
              <a:t>SMEs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CC7ACE-524E-4455-9E88-B78A0F8D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C23681-3EC1-411F-8417-89037F6340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49" t="9280" r="57583" b="10233"/>
          <a:stretch/>
        </p:blipFill>
        <p:spPr>
          <a:xfrm>
            <a:off x="6539948" y="1385617"/>
            <a:ext cx="4968074" cy="49853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623E4B-2249-4DE0-8DC0-79E271EC32B7}"/>
              </a:ext>
            </a:extLst>
          </p:cNvPr>
          <p:cNvSpPr/>
          <p:nvPr/>
        </p:nvSpPr>
        <p:spPr>
          <a:xfrm>
            <a:off x="6781800" y="2838450"/>
            <a:ext cx="984250" cy="177800"/>
          </a:xfrm>
          <a:prstGeom prst="rect">
            <a:avLst/>
          </a:prstGeom>
          <a:noFill/>
          <a:ln w="41275" cmpd="dbl">
            <a:solidFill>
              <a:srgbClr val="0099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6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5B7CC2B7-79E7-4C18-9B4E-D05185E6752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3">
            <a:extLst>
              <a:ext uri="{FF2B5EF4-FFF2-40B4-BE49-F238E27FC236}">
                <a16:creationId xmlns:a16="http://schemas.microsoft.com/office/drawing/2014/main" id="{26428DBA-6B32-4657-BF0E-CCDFC94E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00" y="64800"/>
            <a:ext cx="10240200" cy="894050"/>
          </a:xfrm>
        </p:spPr>
        <p:txBody>
          <a:bodyPr/>
          <a:lstStyle/>
          <a:p>
            <a:r>
              <a:rPr lang="en-GB" b="1" dirty="0"/>
              <a:t>NEW TARGETED ACTIVITIES FOR SME</a:t>
            </a:r>
            <a:r>
              <a:rPr lang="en-GB" sz="2000" b="1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919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13E2E0-D3C2-4807-B915-1DE31EAAA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86575"/>
            <a:ext cx="11757660" cy="4767263"/>
          </a:xfrm>
        </p:spPr>
        <p:txBody>
          <a:bodyPr/>
          <a:lstStyle/>
          <a:p>
            <a:pPr>
              <a:buClr>
                <a:srgbClr val="0099AB"/>
              </a:buClr>
            </a:pPr>
            <a:r>
              <a:rPr lang="en-GB" dirty="0"/>
              <a:t>Companies fulfilling SMEs </a:t>
            </a:r>
            <a:r>
              <a:rPr lang="en-GB" b="1" dirty="0">
                <a:solidFill>
                  <a:srgbClr val="0099AB"/>
                </a:solidFill>
              </a:rPr>
              <a:t>EU Recommendation 2003/361/EC</a:t>
            </a:r>
          </a:p>
          <a:p>
            <a:pPr>
              <a:buClr>
                <a:srgbClr val="0099AB"/>
              </a:buClr>
            </a:pPr>
            <a:r>
              <a:rPr lang="en-GB" dirty="0"/>
              <a:t>For</a:t>
            </a:r>
            <a:r>
              <a:rPr lang="en-GB" b="1" dirty="0">
                <a:solidFill>
                  <a:srgbClr val="0099AB"/>
                </a:solidFill>
              </a:rPr>
              <a:t> SME consultant </a:t>
            </a:r>
            <a:r>
              <a:rPr lang="en-GB" dirty="0"/>
              <a:t>will </a:t>
            </a:r>
            <a:r>
              <a:rPr lang="en-GB" b="1" dirty="0">
                <a:solidFill>
                  <a:srgbClr val="0099AB"/>
                </a:solidFill>
              </a:rPr>
              <a:t>only </a:t>
            </a:r>
            <a:r>
              <a:rPr lang="en-GB" dirty="0"/>
              <a:t>apply</a:t>
            </a:r>
            <a:r>
              <a:rPr lang="en-GB" b="1" dirty="0">
                <a:solidFill>
                  <a:srgbClr val="0099AB"/>
                </a:solidFill>
              </a:rPr>
              <a:t> when representing </a:t>
            </a:r>
            <a:r>
              <a:rPr lang="en-GB" dirty="0"/>
              <a:t>a</a:t>
            </a:r>
            <a:r>
              <a:rPr lang="en-GB" b="1" dirty="0">
                <a:solidFill>
                  <a:srgbClr val="0099AB"/>
                </a:solidFill>
              </a:rPr>
              <a:t> SME company</a:t>
            </a:r>
          </a:p>
          <a:p>
            <a:pPr>
              <a:buClr>
                <a:srgbClr val="0099AB"/>
              </a:buClr>
            </a:pPr>
            <a:r>
              <a:rPr lang="en-GB" dirty="0"/>
              <a:t>To prove the SME status: </a:t>
            </a:r>
            <a:r>
              <a:rPr lang="en-GB" b="1" dirty="0">
                <a:solidFill>
                  <a:srgbClr val="0099AB"/>
                </a:solidFill>
              </a:rPr>
              <a:t>self-assessment questionnaire</a:t>
            </a:r>
          </a:p>
          <a:p>
            <a:pPr lvl="1">
              <a:buClr>
                <a:srgbClr val="0099AB"/>
              </a:buClr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E2D73C-6756-4C94-BB8E-B8A0C332E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REQUIREMENTS FOR PARTICIPANTS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DE3675-B7A0-48AD-91E5-10E8128F4D74}"/>
              </a:ext>
            </a:extLst>
          </p:cNvPr>
          <p:cNvSpPr txBox="1"/>
          <p:nvPr/>
        </p:nvSpPr>
        <p:spPr>
          <a:xfrm>
            <a:off x="384000" y="6186417"/>
            <a:ext cx="11683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hlinkClick r:id="rId3"/>
              </a:rPr>
              <a:t>http://ec.europa.eu/growth/tools-databases/SME-Wizard/smeq.do;SME_SESSION_ID=-al9JO2hkpxEA7fUjpkP8dWd5V1Ich--PkRwSDFLLDoqq1cXckzR!-261302819?execution=e1s1</a:t>
            </a:r>
            <a:r>
              <a:rPr lang="en-GB" sz="1000" dirty="0"/>
              <a:t>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3C52D2-A3E0-4833-ACAF-0B2C14B95E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04" t="9115" r="57500" b="76200"/>
          <a:stretch/>
        </p:blipFill>
        <p:spPr>
          <a:xfrm>
            <a:off x="1904999" y="4349769"/>
            <a:ext cx="7695065" cy="135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73613"/>
      </p:ext>
    </p:extLst>
  </p:cSld>
  <p:clrMapOvr>
    <a:masterClrMapping/>
  </p:clrMapOvr>
</p:sld>
</file>

<file path=ppt/theme/theme1.xml><?xml version="1.0" encoding="utf-8"?>
<a:theme xmlns:a="http://schemas.openxmlformats.org/drawingml/2006/main" name="EFSA_PPT_169_2019">
  <a:themeElements>
    <a:clrScheme name="EFSA General Scheme">
      <a:dk1>
        <a:srgbClr val="000000"/>
      </a:dk1>
      <a:lt1>
        <a:srgbClr val="FFFFFF"/>
      </a:lt1>
      <a:dk2>
        <a:srgbClr val="9E9F9E"/>
      </a:dk2>
      <a:lt2>
        <a:srgbClr val="E7E6E6"/>
      </a:lt2>
      <a:accent1>
        <a:srgbClr val="EF9801"/>
      </a:accent1>
      <a:accent2>
        <a:srgbClr val="85B2CC"/>
      </a:accent2>
      <a:accent3>
        <a:srgbClr val="969696"/>
      </a:accent3>
      <a:accent4>
        <a:srgbClr val="58B0CD"/>
      </a:accent4>
      <a:accent5>
        <a:srgbClr val="1AAE8E"/>
      </a:accent5>
      <a:accent6>
        <a:srgbClr val="75C1A3"/>
      </a:accent6>
      <a:hlink>
        <a:srgbClr val="B14D97"/>
      </a:hlink>
      <a:folHlink>
        <a:srgbClr val="E46DA5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EFSA General Scheme">
      <a:dk1>
        <a:srgbClr val="000000"/>
      </a:dk1>
      <a:lt1>
        <a:srgbClr val="FFFFFF"/>
      </a:lt1>
      <a:dk2>
        <a:srgbClr val="9E9F9E"/>
      </a:dk2>
      <a:lt2>
        <a:srgbClr val="E7E6E6"/>
      </a:lt2>
      <a:accent1>
        <a:srgbClr val="EF9801"/>
      </a:accent1>
      <a:accent2>
        <a:srgbClr val="85B2CC"/>
      </a:accent2>
      <a:accent3>
        <a:srgbClr val="969696"/>
      </a:accent3>
      <a:accent4>
        <a:srgbClr val="58B0CD"/>
      </a:accent4>
      <a:accent5>
        <a:srgbClr val="1AAE8E"/>
      </a:accent5>
      <a:accent6>
        <a:srgbClr val="75C1A3"/>
      </a:accent6>
      <a:hlink>
        <a:srgbClr val="B14D97"/>
      </a:hlink>
      <a:folHlink>
        <a:srgbClr val="E46DA5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EFSA General Scheme">
      <a:dk1>
        <a:srgbClr val="000000"/>
      </a:dk1>
      <a:lt1>
        <a:srgbClr val="FFFFFF"/>
      </a:lt1>
      <a:dk2>
        <a:srgbClr val="9E9F9E"/>
      </a:dk2>
      <a:lt2>
        <a:srgbClr val="E7E6E6"/>
      </a:lt2>
      <a:accent1>
        <a:srgbClr val="EF9801"/>
      </a:accent1>
      <a:accent2>
        <a:srgbClr val="85B2CC"/>
      </a:accent2>
      <a:accent3>
        <a:srgbClr val="969696"/>
      </a:accent3>
      <a:accent4>
        <a:srgbClr val="58B0CD"/>
      </a:accent4>
      <a:accent5>
        <a:srgbClr val="1AAE8E"/>
      </a:accent5>
      <a:accent6>
        <a:srgbClr val="75C1A3"/>
      </a:accent6>
      <a:hlink>
        <a:srgbClr val="B14D97"/>
      </a:hlink>
      <a:folHlink>
        <a:srgbClr val="E46DA5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713</Words>
  <Application>Microsoft Office PowerPoint</Application>
  <PresentationFormat>Widescreen</PresentationFormat>
  <Paragraphs>140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Consolas</vt:lpstr>
      <vt:lpstr>Verdana</vt:lpstr>
      <vt:lpstr>Wingdings</vt:lpstr>
      <vt:lpstr>EFSA_PPT_169_2019</vt:lpstr>
      <vt:lpstr>Benutzerdefiniertes Design</vt:lpstr>
      <vt:lpstr>1_Benutzerdefiniertes Design</vt:lpstr>
      <vt:lpstr>PowerPoint Presentation</vt:lpstr>
      <vt:lpstr>PowerPoint Presentation</vt:lpstr>
      <vt:lpstr>INTRODUCTION</vt:lpstr>
      <vt:lpstr>INTRODUCTION </vt:lpstr>
      <vt:lpstr>PowerPoint Presentation</vt:lpstr>
      <vt:lpstr>OUTLINE</vt:lpstr>
      <vt:lpstr>INTRODUCTION</vt:lpstr>
      <vt:lpstr>NEW TARGETED ACTIVITIES FOR SMES</vt:lpstr>
      <vt:lpstr>REQUIREMENTS FOR PARTICIPANTS</vt:lpstr>
      <vt:lpstr>REQUIREMENTS</vt:lpstr>
      <vt:lpstr>NEW TARGETED ACTIVITIES FOR SMES</vt:lpstr>
      <vt:lpstr>NEW TARGETED ACTIVITIES FOR SMES</vt:lpstr>
      <vt:lpstr>NEW TARGETED ACTIVITIES FOR SMES</vt:lpstr>
      <vt:lpstr>NEW TARGETED ACTIVITIES FOR SMES</vt:lpstr>
      <vt:lpstr>NEW TARGETED ACTIVITIES FOR SMES</vt:lpstr>
      <vt:lpstr>MONITORING OF APPLICATIONS</vt:lpstr>
      <vt:lpstr>NEW TARGETED ACTIVITIES FOR SMES</vt:lpstr>
      <vt:lpstr>NEW TARGETED ACTIVITIES FOR SMES</vt:lpstr>
      <vt:lpstr>NEW TARGETED ACTIVITIES FOR SMES</vt:lpstr>
      <vt:lpstr>NEW TARGETED ACTIVITIES FOR SMES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ROMERO Patricia</dc:creator>
  <cp:lastModifiedBy>ROMERO Patricia</cp:lastModifiedBy>
  <cp:revision>70</cp:revision>
  <dcterms:created xsi:type="dcterms:W3CDTF">2019-05-03T14:10:39Z</dcterms:created>
  <dcterms:modified xsi:type="dcterms:W3CDTF">2019-06-06T16:23:22Z</dcterms:modified>
</cp:coreProperties>
</file>