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4122" r:id="rId1"/>
  </p:sldMasterIdLst>
  <p:notesMasterIdLst>
    <p:notesMasterId r:id="rId15"/>
  </p:notesMasterIdLst>
  <p:handoutMasterIdLst>
    <p:handoutMasterId r:id="rId16"/>
  </p:handoutMasterIdLst>
  <p:sldIdLst>
    <p:sldId id="309" r:id="rId2"/>
    <p:sldId id="310" r:id="rId3"/>
    <p:sldId id="331" r:id="rId4"/>
    <p:sldId id="317" r:id="rId5"/>
    <p:sldId id="330" r:id="rId6"/>
    <p:sldId id="314" r:id="rId7"/>
    <p:sldId id="327" r:id="rId8"/>
    <p:sldId id="315" r:id="rId9"/>
    <p:sldId id="316" r:id="rId10"/>
    <p:sldId id="329" r:id="rId11"/>
    <p:sldId id="321" r:id="rId12"/>
    <p:sldId id="326" r:id="rId13"/>
    <p:sldId id="328" r:id="rId14"/>
  </p:sldIdLst>
  <p:sldSz cx="9144000" cy="5143500" type="screen16x9"/>
  <p:notesSz cx="6858000" cy="9144000"/>
  <p:defaultTextStyle>
    <a:defPPr>
      <a:defRPr lang="en-GB"/>
    </a:defPPr>
    <a:lvl1pPr algn="l" defTabSz="457200" rtl="0" fontAlgn="base">
      <a:spcBef>
        <a:spcPct val="0"/>
      </a:spcBef>
      <a:spcAft>
        <a:spcPct val="0"/>
      </a:spcAft>
      <a:defRPr kern="1200">
        <a:solidFill>
          <a:schemeClr val="tx1"/>
        </a:solidFill>
        <a:latin typeface="Calibri" pitchFamily="34" charset="0"/>
        <a:ea typeface="ＭＳ Ｐゴシック" pitchFamily="34" charset="-128"/>
        <a:cs typeface="+mn-cs"/>
      </a:defRPr>
    </a:lvl1pPr>
    <a:lvl2pPr marL="457200" algn="l" defTabSz="457200" rtl="0" fontAlgn="base">
      <a:spcBef>
        <a:spcPct val="0"/>
      </a:spcBef>
      <a:spcAft>
        <a:spcPct val="0"/>
      </a:spcAft>
      <a:defRPr kern="1200">
        <a:solidFill>
          <a:schemeClr val="tx1"/>
        </a:solidFill>
        <a:latin typeface="Calibri" pitchFamily="34" charset="0"/>
        <a:ea typeface="ＭＳ Ｐゴシック" pitchFamily="34" charset="-128"/>
        <a:cs typeface="+mn-cs"/>
      </a:defRPr>
    </a:lvl2pPr>
    <a:lvl3pPr marL="914400" algn="l" defTabSz="457200" rtl="0" fontAlgn="base">
      <a:spcBef>
        <a:spcPct val="0"/>
      </a:spcBef>
      <a:spcAft>
        <a:spcPct val="0"/>
      </a:spcAft>
      <a:defRPr kern="1200">
        <a:solidFill>
          <a:schemeClr val="tx1"/>
        </a:solidFill>
        <a:latin typeface="Calibri" pitchFamily="34" charset="0"/>
        <a:ea typeface="ＭＳ Ｐゴシック" pitchFamily="34" charset="-128"/>
        <a:cs typeface="+mn-cs"/>
      </a:defRPr>
    </a:lvl3pPr>
    <a:lvl4pPr marL="1371600" algn="l" defTabSz="457200" rtl="0" fontAlgn="base">
      <a:spcBef>
        <a:spcPct val="0"/>
      </a:spcBef>
      <a:spcAft>
        <a:spcPct val="0"/>
      </a:spcAft>
      <a:defRPr kern="1200">
        <a:solidFill>
          <a:schemeClr val="tx1"/>
        </a:solidFill>
        <a:latin typeface="Calibri" pitchFamily="34" charset="0"/>
        <a:ea typeface="ＭＳ Ｐゴシック" pitchFamily="34" charset="-128"/>
        <a:cs typeface="+mn-cs"/>
      </a:defRPr>
    </a:lvl4pPr>
    <a:lvl5pPr marL="1828800" algn="l" defTabSz="457200" rtl="0" fontAlgn="base">
      <a:spcBef>
        <a:spcPct val="0"/>
      </a:spcBef>
      <a:spcAft>
        <a:spcPct val="0"/>
      </a:spcAft>
      <a:defRPr kern="1200">
        <a:solidFill>
          <a:schemeClr val="tx1"/>
        </a:solidFill>
        <a:latin typeface="Calibri" pitchFamily="34" charset="0"/>
        <a:ea typeface="ＭＳ Ｐゴシック" pitchFamily="34" charset="-128"/>
        <a:cs typeface="+mn-cs"/>
      </a:defRPr>
    </a:lvl5pPr>
    <a:lvl6pPr marL="2286000" algn="l" defTabSz="914400" rtl="0" eaLnBrk="1" latinLnBrk="0" hangingPunct="1">
      <a:defRPr kern="1200">
        <a:solidFill>
          <a:schemeClr val="tx1"/>
        </a:solidFill>
        <a:latin typeface="Calibri" pitchFamily="34" charset="0"/>
        <a:ea typeface="ＭＳ Ｐゴシック" pitchFamily="34" charset="-128"/>
        <a:cs typeface="+mn-cs"/>
      </a:defRPr>
    </a:lvl6pPr>
    <a:lvl7pPr marL="2743200" algn="l" defTabSz="914400" rtl="0" eaLnBrk="1" latinLnBrk="0" hangingPunct="1">
      <a:defRPr kern="1200">
        <a:solidFill>
          <a:schemeClr val="tx1"/>
        </a:solidFill>
        <a:latin typeface="Calibri" pitchFamily="34" charset="0"/>
        <a:ea typeface="ＭＳ Ｐゴシック" pitchFamily="34" charset="-128"/>
        <a:cs typeface="+mn-cs"/>
      </a:defRPr>
    </a:lvl7pPr>
    <a:lvl8pPr marL="3200400" algn="l" defTabSz="914400" rtl="0" eaLnBrk="1" latinLnBrk="0" hangingPunct="1">
      <a:defRPr kern="1200">
        <a:solidFill>
          <a:schemeClr val="tx1"/>
        </a:solidFill>
        <a:latin typeface="Calibri" pitchFamily="34" charset="0"/>
        <a:ea typeface="ＭＳ Ｐゴシック" pitchFamily="34" charset="-128"/>
        <a:cs typeface="+mn-cs"/>
      </a:defRPr>
    </a:lvl8pPr>
    <a:lvl9pPr marL="3657600" algn="l" defTabSz="914400" rtl="0" eaLnBrk="1" latinLnBrk="0" hangingPunct="1">
      <a:defRPr kern="1200">
        <a:solidFill>
          <a:schemeClr val="tx1"/>
        </a:solidFill>
        <a:latin typeface="Calibri" pitchFamily="34" charset="0"/>
        <a:ea typeface="ＭＳ Ｐゴシック" pitchFamily="34" charset="-128"/>
        <a:cs typeface="+mn-cs"/>
      </a:defRPr>
    </a:lvl9pPr>
  </p:defaultTextStyle>
  <p:extLst>
    <p:ext uri="{EFAFB233-063F-42B5-8137-9DF3F51BA10A}">
      <p15:sldGuideLst xmlns:p15="http://schemas.microsoft.com/office/powerpoint/2012/main">
        <p15:guide id="1" orient="horz" pos="407">
          <p15:clr>
            <a:srgbClr val="A4A3A4"/>
          </p15:clr>
        </p15:guide>
        <p15:guide id="2" orient="horz" pos="2304">
          <p15:clr>
            <a:srgbClr val="A4A3A4"/>
          </p15:clr>
        </p15:guide>
        <p15:guide id="3" orient="horz" pos="1059">
          <p15:clr>
            <a:srgbClr val="A4A3A4"/>
          </p15:clr>
        </p15:guide>
        <p15:guide id="4" pos="2880">
          <p15:clr>
            <a:srgbClr val="A4A3A4"/>
          </p15:clr>
        </p15:guide>
        <p15:guide id="5" pos="1365">
          <p15:clr>
            <a:srgbClr val="A4A3A4"/>
          </p15:clr>
        </p15:guide>
        <p15:guide id="6" pos="5692">
          <p15:clr>
            <a:srgbClr val="A4A3A4"/>
          </p15:clr>
        </p15:guide>
        <p15:guide id="7" pos="748">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BILARDI Lucia" initials="BL" lastIdx="7" clrIdx="0"/>
  <p:cmAuthor id="1" name="BONDURI Gian Luca" initials="BGL" lastIdx="1" clrIdx="1"/>
</p:cmAuthorLst>
</file>

<file path=ppt/presProps.xml><?xml version="1.0" encoding="utf-8"?>
<p:presentationPr xmlns:a="http://schemas.openxmlformats.org/drawingml/2006/main" xmlns:r="http://schemas.openxmlformats.org/officeDocument/2006/relationships" xmlns:p="http://schemas.openxmlformats.org/presentationml/2006/main">
  <p:prnPr/>
  <p:clrMru>
    <a:srgbClr val="327EDA"/>
    <a:srgbClr val="5AB290"/>
    <a:srgbClr val="F41857"/>
    <a:srgbClr val="858587"/>
    <a:srgbClr val="0099AB"/>
    <a:srgbClr val="DE7008"/>
    <a:srgbClr val="171796"/>
    <a:srgbClr val="F07415"/>
    <a:srgbClr val="878785"/>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5A111915-BE36-4E01-A7E5-04B1672EAD32}" styleName="Light Style 2 - Accent 5">
    <a:wholeTbl>
      <a:tcTxStyle>
        <a:fontRef idx="minor">
          <a:scrgbClr r="0" g="0" b="0"/>
        </a:fontRef>
        <a:schemeClr val="tx1"/>
      </a:tcTxStyle>
      <a:tcStyle>
        <a:tcBdr>
          <a:left>
            <a:lnRef idx="1">
              <a:schemeClr val="accent5"/>
            </a:lnRef>
          </a:left>
          <a:right>
            <a:lnRef idx="1">
              <a:schemeClr val="accent5"/>
            </a:lnRef>
          </a:right>
          <a:top>
            <a:lnRef idx="1">
              <a:schemeClr val="accent5"/>
            </a:lnRef>
          </a:top>
          <a:bottom>
            <a:lnRef idx="1">
              <a:schemeClr val="accent5"/>
            </a:lnRef>
          </a:bottom>
          <a:insideH>
            <a:ln>
              <a:noFill/>
            </a:ln>
          </a:insideH>
          <a:insideV>
            <a:ln>
              <a:noFill/>
            </a:ln>
          </a:insideV>
        </a:tcBdr>
        <a:fill>
          <a:noFill/>
        </a:fill>
      </a:tcStyle>
    </a:wholeTbl>
    <a:band1H>
      <a:tcStyle>
        <a:tcBdr>
          <a:top>
            <a:lnRef idx="1">
              <a:schemeClr val="accent5"/>
            </a:lnRef>
          </a:top>
          <a:bottom>
            <a:lnRef idx="1">
              <a:schemeClr val="accent5"/>
            </a:lnRef>
          </a:bottom>
        </a:tcBdr>
      </a:tcStyle>
    </a:band1H>
    <a:band1V>
      <a:tcStyle>
        <a:tcBdr>
          <a:left>
            <a:lnRef idx="1">
              <a:schemeClr val="accent5"/>
            </a:lnRef>
          </a:left>
          <a:right>
            <a:lnRef idx="1">
              <a:schemeClr val="accent5"/>
            </a:lnRef>
          </a:right>
        </a:tcBdr>
      </a:tcStyle>
    </a:band1V>
    <a:band2V>
      <a:tcStyle>
        <a:tcBdr>
          <a:left>
            <a:lnRef idx="1">
              <a:schemeClr val="accent5"/>
            </a:lnRef>
          </a:left>
          <a:right>
            <a:lnRef idx="1">
              <a:schemeClr val="accent5"/>
            </a:lnRef>
          </a:right>
        </a:tcBdr>
      </a:tcStyle>
    </a:band2V>
    <a:lastCol>
      <a:tcTxStyle b="on"/>
      <a:tcStyle>
        <a:tcBdr/>
      </a:tcStyle>
    </a:lastCol>
    <a:firstCol>
      <a:tcTxStyle b="on"/>
      <a:tcStyle>
        <a:tcBdr/>
      </a:tcStyle>
    </a:firstCol>
    <a:lastRow>
      <a:tcTxStyle b="on"/>
      <a:tcStyle>
        <a:tcBdr>
          <a:top>
            <a:ln w="50800" cmpd="dbl">
              <a:solidFill>
                <a:schemeClr val="accent5"/>
              </a:solidFill>
            </a:ln>
          </a:top>
        </a:tcBdr>
      </a:tcStyle>
    </a:lastRow>
    <a:firstRow>
      <a:tcTxStyle b="on">
        <a:fontRef idx="minor">
          <a:scrgbClr r="0" g="0" b="0"/>
        </a:fontRef>
        <a:schemeClr val="bg1"/>
      </a:tcTxStyle>
      <a:tcStyle>
        <a:tcBdr/>
        <a:fillRef idx="1">
          <a:schemeClr val="accent5"/>
        </a:fillRef>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8882" autoAdjust="0"/>
    <p:restoredTop sz="73077" autoAdjust="0"/>
  </p:normalViewPr>
  <p:slideViewPr>
    <p:cSldViewPr snapToGrid="0" snapToObjects="1" showGuides="1">
      <p:cViewPr varScale="1">
        <p:scale>
          <a:sx n="146" d="100"/>
          <a:sy n="146" d="100"/>
        </p:scale>
        <p:origin x="900" y="108"/>
      </p:cViewPr>
      <p:guideLst>
        <p:guide orient="horz" pos="407"/>
        <p:guide orient="horz" pos="2304"/>
        <p:guide orient="horz" pos="1059"/>
        <p:guide pos="2880"/>
        <p:guide pos="1365"/>
        <p:guide pos="5692"/>
        <p:guide pos="748"/>
      </p:guideLst>
    </p:cSldViewPr>
  </p:slideViewPr>
  <p:outlineViewPr>
    <p:cViewPr>
      <p:scale>
        <a:sx n="33" d="100"/>
        <a:sy n="33" d="100"/>
      </p:scale>
      <p:origin x="0" y="0"/>
    </p:cViewPr>
  </p:outlineViewPr>
  <p:notesTextViewPr>
    <p:cViewPr>
      <p:scale>
        <a:sx n="100" d="100"/>
        <a:sy n="100" d="100"/>
      </p:scale>
      <p:origin x="0" y="0"/>
    </p:cViewPr>
  </p:notesTextViewPr>
  <p:notesViewPr>
    <p:cSldViewPr snapToGrid="0" snapToObjects="1" showGuides="1">
      <p:cViewPr varScale="1">
        <p:scale>
          <a:sx n="85" d="100"/>
          <a:sy n="85" d="100"/>
        </p:scale>
        <p:origin x="-3834" y="-96"/>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commentAuthors" Target="commentAuthors.xml"/><Relationship Id="rId2" Type="http://schemas.openxmlformats.org/officeDocument/2006/relationships/slide" Target="slides/slide1.xml"/><Relationship Id="rId16" Type="http://schemas.openxmlformats.org/officeDocument/2006/relationships/handoutMaster" Target="handoutMasters/handoutMaster1.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iagrams/_rels/data1.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image" Target="../media/image8.png"/><Relationship Id="rId7" Type="http://schemas.openxmlformats.org/officeDocument/2006/relationships/image" Target="../media/image12.png"/><Relationship Id="rId2" Type="http://schemas.openxmlformats.org/officeDocument/2006/relationships/image" Target="../media/image7.png"/><Relationship Id="rId1" Type="http://schemas.openxmlformats.org/officeDocument/2006/relationships/image" Target="../media/image6.png"/><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s>
</file>

<file path=ppt/diagrams/_rels/data2.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image" Target="../media/image14.png"/></Relationships>
</file>

<file path=ppt/diagrams/_rels/data3.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image" Target="../media/image16.png"/><Relationship Id="rId5" Type="http://schemas.openxmlformats.org/officeDocument/2006/relationships/image" Target="../media/image20.png"/><Relationship Id="rId4" Type="http://schemas.openxmlformats.org/officeDocument/2006/relationships/image" Target="../media/image19.png"/></Relationships>
</file>

<file path=ppt/diagrams/_rels/drawing1.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image" Target="../media/image8.png"/><Relationship Id="rId7" Type="http://schemas.openxmlformats.org/officeDocument/2006/relationships/image" Target="../media/image12.png"/><Relationship Id="rId2" Type="http://schemas.openxmlformats.org/officeDocument/2006/relationships/image" Target="../media/image7.png"/><Relationship Id="rId1" Type="http://schemas.openxmlformats.org/officeDocument/2006/relationships/image" Target="../media/image6.png"/><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s>
</file>

<file path=ppt/diagrams/_rels/drawing2.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image" Target="../media/image14.png"/></Relationships>
</file>

<file path=ppt/diagrams/_rels/drawing3.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image" Target="../media/image16.png"/><Relationship Id="rId5" Type="http://schemas.openxmlformats.org/officeDocument/2006/relationships/image" Target="../media/image20.png"/><Relationship Id="rId4" Type="http://schemas.openxmlformats.org/officeDocument/2006/relationships/image" Target="../media/image19.png"/></Relationships>
</file>

<file path=ppt/diagrams/colors1.xml><?xml version="1.0" encoding="utf-8"?>
<dgm:colorsDef xmlns:dgm="http://schemas.openxmlformats.org/drawingml/2006/diagram" xmlns:a="http://schemas.openxmlformats.org/drawingml/2006/main" uniqueId="urn:microsoft.com/office/officeart/2005/8/colors/accent1_3">
  <dgm:title val=""/>
  <dgm:desc val=""/>
  <dgm:catLst>
    <dgm:cat type="accent1" pri="11300"/>
  </dgm:catLst>
  <dgm:styleLbl name="node0">
    <dgm:fillClrLst meth="repeat">
      <a:schemeClr val="accent1">
        <a:shade val="80000"/>
      </a:schemeClr>
    </dgm:fillClrLst>
    <dgm:linClrLst meth="repeat">
      <a:schemeClr val="lt1"/>
    </dgm:linClrLst>
    <dgm:effectClrLst/>
    <dgm:txLinClrLst/>
    <dgm:txFillClrLst/>
    <dgm:txEffectClrLst/>
  </dgm:styleLbl>
  <dgm:styleLbl name="alignNode1">
    <dgm:fillClrLst>
      <a:schemeClr val="accent1">
        <a:shade val="80000"/>
      </a:schemeClr>
      <a:schemeClr val="accent1">
        <a:tint val="70000"/>
      </a:schemeClr>
    </dgm:fillClrLst>
    <dgm:linClrLst>
      <a:schemeClr val="accent1">
        <a:shade val="80000"/>
      </a:schemeClr>
      <a:schemeClr val="accent1">
        <a:tint val="70000"/>
      </a:schemeClr>
    </dgm:linClrLst>
    <dgm:effectClrLst/>
    <dgm:txLinClrLst/>
    <dgm:txFillClrLst/>
    <dgm:txEffectClrLst/>
  </dgm:styleLbl>
  <dgm:styleLbl name="node1">
    <dgm:fillClrLst>
      <a:schemeClr val="accent1">
        <a:shade val="80000"/>
      </a:schemeClr>
      <a:schemeClr val="accent1">
        <a:tint val="70000"/>
      </a:schemeClr>
    </dgm:fillClrLst>
    <dgm:linClrLst meth="repeat">
      <a:schemeClr val="lt1"/>
    </dgm:linClrLst>
    <dgm:effectClrLst/>
    <dgm:txLinClrLst/>
    <dgm:txFillClrLst/>
    <dgm:txEffectClrLst/>
  </dgm:styleLbl>
  <dgm:styleLbl name="lnNode1">
    <dgm:fillClrLst>
      <a:schemeClr val="accent1">
        <a:shade val="80000"/>
      </a:schemeClr>
      <a:schemeClr val="accent1">
        <a:tint val="7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tint val="70000"/>
        <a:alpha val="50000"/>
      </a:schemeClr>
    </dgm:fillClrLst>
    <dgm:linClrLst meth="repeat">
      <a:schemeClr val="lt1"/>
    </dgm:linClrLst>
    <dgm:effectClrLst/>
    <dgm:txLinClrLst/>
    <dgm:txFillClrLst/>
    <dgm:txEffectClrLst/>
  </dgm:styleLbl>
  <dgm:styleLbl name="node2">
    <dgm:fillClrLst>
      <a:schemeClr val="accent1">
        <a:tint val="99000"/>
      </a:schemeClr>
    </dgm:fillClrLst>
    <dgm:linClrLst meth="repeat">
      <a:schemeClr val="lt1"/>
    </dgm:linClrLst>
    <dgm:effectClrLst/>
    <dgm:txLinClrLst/>
    <dgm:txFillClrLst/>
    <dgm:txEffectClrLst/>
  </dgm:styleLbl>
  <dgm:styleLbl name="node3">
    <dgm:fillClrLst>
      <a:schemeClr val="accent1">
        <a:tint val="80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dgm:txEffectClrLst/>
  </dgm:styleLbl>
  <dgm:styleLbl name="f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b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sibTrans1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9000"/>
      </a:schemeClr>
    </dgm:fillClrLst>
    <dgm:linClrLst meth="repeat">
      <a:schemeClr val="lt1"/>
    </dgm:linClrLst>
    <dgm:effectClrLst/>
    <dgm:txLinClrLst/>
    <dgm:txFillClrLst/>
    <dgm:txEffectClrLst/>
  </dgm:styleLbl>
  <dgm:styleLbl name="asst3">
    <dgm:fillClrLst>
      <a:schemeClr val="accent1">
        <a:tint val="80000"/>
      </a:schemeClr>
    </dgm:fillClrLst>
    <dgm:linClrLst meth="repeat">
      <a:schemeClr val="lt1"/>
    </dgm:linClrLst>
    <dgm:effectClrLst/>
    <dgm:txLinClrLst/>
    <dgm:txFillClrLst/>
    <dgm:txEffectClrLst/>
  </dgm:styleLbl>
  <dgm:styleLbl name="asst4">
    <dgm:fillClrLst>
      <a:schemeClr val="accent1">
        <a:tint val="7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lt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9000"/>
      </a:schemeClr>
    </dgm:fillClrLst>
    <dgm:linClrLst meth="repeat">
      <a:schemeClr val="accent1">
        <a:tint val="99000"/>
      </a:schemeClr>
    </dgm:linClrLst>
    <dgm:effectClrLst/>
    <dgm:txLinClrLst/>
    <dgm:txFillClrLst meth="repeat">
      <a:schemeClr val="tx1"/>
    </dgm:txFillClrLst>
    <dgm:txEffectClrLst/>
  </dgm:styleLbl>
  <dgm:styleLbl name="parChTrans1D3">
    <dgm:fillClrLst meth="repeat">
      <a:schemeClr val="accent1">
        <a:tint val="80000"/>
      </a:schemeClr>
    </dgm:fillClrLst>
    <dgm:linClrLst meth="repeat">
      <a:schemeClr val="accent1">
        <a:tint val="80000"/>
      </a:schemeClr>
    </dgm:linClrLst>
    <dgm:effectClrLst/>
    <dgm:txLinClrLst/>
    <dgm:txFillClrLst meth="repeat">
      <a:schemeClr val="tx1"/>
    </dgm:txFillClrLst>
    <dgm:txEffectClrLst/>
  </dgm:styleLbl>
  <dgm:styleLbl name="parChTrans1D4">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3">
  <dgm:title val=""/>
  <dgm:desc val=""/>
  <dgm:catLst>
    <dgm:cat type="accent1" pri="11300"/>
  </dgm:catLst>
  <dgm:styleLbl name="node0">
    <dgm:fillClrLst meth="repeat">
      <a:schemeClr val="accent1">
        <a:shade val="80000"/>
      </a:schemeClr>
    </dgm:fillClrLst>
    <dgm:linClrLst meth="repeat">
      <a:schemeClr val="lt1"/>
    </dgm:linClrLst>
    <dgm:effectClrLst/>
    <dgm:txLinClrLst/>
    <dgm:txFillClrLst/>
    <dgm:txEffectClrLst/>
  </dgm:styleLbl>
  <dgm:styleLbl name="alignNode1">
    <dgm:fillClrLst>
      <a:schemeClr val="accent1">
        <a:shade val="80000"/>
      </a:schemeClr>
      <a:schemeClr val="accent1">
        <a:tint val="70000"/>
      </a:schemeClr>
    </dgm:fillClrLst>
    <dgm:linClrLst>
      <a:schemeClr val="accent1">
        <a:shade val="80000"/>
      </a:schemeClr>
      <a:schemeClr val="accent1">
        <a:tint val="70000"/>
      </a:schemeClr>
    </dgm:linClrLst>
    <dgm:effectClrLst/>
    <dgm:txLinClrLst/>
    <dgm:txFillClrLst/>
    <dgm:txEffectClrLst/>
  </dgm:styleLbl>
  <dgm:styleLbl name="node1">
    <dgm:fillClrLst>
      <a:schemeClr val="accent1">
        <a:shade val="80000"/>
      </a:schemeClr>
      <a:schemeClr val="accent1">
        <a:tint val="70000"/>
      </a:schemeClr>
    </dgm:fillClrLst>
    <dgm:linClrLst meth="repeat">
      <a:schemeClr val="lt1"/>
    </dgm:linClrLst>
    <dgm:effectClrLst/>
    <dgm:txLinClrLst/>
    <dgm:txFillClrLst/>
    <dgm:txEffectClrLst/>
  </dgm:styleLbl>
  <dgm:styleLbl name="lnNode1">
    <dgm:fillClrLst>
      <a:schemeClr val="accent1">
        <a:shade val="80000"/>
      </a:schemeClr>
      <a:schemeClr val="accent1">
        <a:tint val="7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tint val="70000"/>
        <a:alpha val="50000"/>
      </a:schemeClr>
    </dgm:fillClrLst>
    <dgm:linClrLst meth="repeat">
      <a:schemeClr val="lt1"/>
    </dgm:linClrLst>
    <dgm:effectClrLst/>
    <dgm:txLinClrLst/>
    <dgm:txFillClrLst/>
    <dgm:txEffectClrLst/>
  </dgm:styleLbl>
  <dgm:styleLbl name="node2">
    <dgm:fillClrLst>
      <a:schemeClr val="accent1">
        <a:tint val="99000"/>
      </a:schemeClr>
    </dgm:fillClrLst>
    <dgm:linClrLst meth="repeat">
      <a:schemeClr val="lt1"/>
    </dgm:linClrLst>
    <dgm:effectClrLst/>
    <dgm:txLinClrLst/>
    <dgm:txFillClrLst/>
    <dgm:txEffectClrLst/>
  </dgm:styleLbl>
  <dgm:styleLbl name="node3">
    <dgm:fillClrLst>
      <a:schemeClr val="accent1">
        <a:tint val="80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dgm:txEffectClrLst/>
  </dgm:styleLbl>
  <dgm:styleLbl name="f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b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sibTrans1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9000"/>
      </a:schemeClr>
    </dgm:fillClrLst>
    <dgm:linClrLst meth="repeat">
      <a:schemeClr val="lt1"/>
    </dgm:linClrLst>
    <dgm:effectClrLst/>
    <dgm:txLinClrLst/>
    <dgm:txFillClrLst/>
    <dgm:txEffectClrLst/>
  </dgm:styleLbl>
  <dgm:styleLbl name="asst3">
    <dgm:fillClrLst>
      <a:schemeClr val="accent1">
        <a:tint val="80000"/>
      </a:schemeClr>
    </dgm:fillClrLst>
    <dgm:linClrLst meth="repeat">
      <a:schemeClr val="lt1"/>
    </dgm:linClrLst>
    <dgm:effectClrLst/>
    <dgm:txLinClrLst/>
    <dgm:txFillClrLst/>
    <dgm:txEffectClrLst/>
  </dgm:styleLbl>
  <dgm:styleLbl name="asst4">
    <dgm:fillClrLst>
      <a:schemeClr val="accent1">
        <a:tint val="7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lt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9000"/>
      </a:schemeClr>
    </dgm:fillClrLst>
    <dgm:linClrLst meth="repeat">
      <a:schemeClr val="accent1">
        <a:tint val="99000"/>
      </a:schemeClr>
    </dgm:linClrLst>
    <dgm:effectClrLst/>
    <dgm:txLinClrLst/>
    <dgm:txFillClrLst meth="repeat">
      <a:schemeClr val="tx1"/>
    </dgm:txFillClrLst>
    <dgm:txEffectClrLst/>
  </dgm:styleLbl>
  <dgm:styleLbl name="parChTrans1D3">
    <dgm:fillClrLst meth="repeat">
      <a:schemeClr val="accent1">
        <a:tint val="80000"/>
      </a:schemeClr>
    </dgm:fillClrLst>
    <dgm:linClrLst meth="repeat">
      <a:schemeClr val="accent1">
        <a:tint val="80000"/>
      </a:schemeClr>
    </dgm:linClrLst>
    <dgm:effectClrLst/>
    <dgm:txLinClrLst/>
    <dgm:txFillClrLst meth="repeat">
      <a:schemeClr val="tx1"/>
    </dgm:txFillClrLst>
    <dgm:txEffectClrLst/>
  </dgm:styleLbl>
  <dgm:styleLbl name="parChTrans1D4">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9A2959F-E7E9-4280-8BE2-E2CA15AF5699}" type="doc">
      <dgm:prSet loTypeId="urn:microsoft.com/office/officeart/2005/8/layout/vList4" loCatId="list" qsTypeId="urn:microsoft.com/office/officeart/2005/8/quickstyle/simple1" qsCatId="simple" csTypeId="urn:microsoft.com/office/officeart/2005/8/colors/accent1_3" csCatId="accent1" phldr="1"/>
      <dgm:spPr/>
      <dgm:t>
        <a:bodyPr/>
        <a:lstStyle/>
        <a:p>
          <a:endParaRPr lang="en-GB"/>
        </a:p>
      </dgm:t>
    </dgm:pt>
    <dgm:pt modelId="{A8F5CD53-A139-4D90-9DC1-83F715E967C5}">
      <dgm:prSet phldrT="[Text]"/>
      <dgm:spPr/>
      <dgm:t>
        <a:bodyPr/>
        <a:lstStyle/>
        <a:p>
          <a:r>
            <a:rPr lang="it-IT" dirty="0" err="1"/>
            <a:t>Consultancies</a:t>
          </a:r>
          <a:endParaRPr lang="en-GB" dirty="0"/>
        </a:p>
      </dgm:t>
    </dgm:pt>
    <dgm:pt modelId="{4DF0A92B-2518-481C-90DC-B27BA2DEB9F7}" type="parTrans" cxnId="{954974DA-78E4-4AAC-800A-BC739E1E22D6}">
      <dgm:prSet/>
      <dgm:spPr/>
      <dgm:t>
        <a:bodyPr/>
        <a:lstStyle/>
        <a:p>
          <a:endParaRPr lang="en-GB"/>
        </a:p>
      </dgm:t>
    </dgm:pt>
    <dgm:pt modelId="{E15D9EC5-D6C5-431B-A292-9A4D2C792A46}" type="sibTrans" cxnId="{954974DA-78E4-4AAC-800A-BC739E1E22D6}">
      <dgm:prSet/>
      <dgm:spPr/>
      <dgm:t>
        <a:bodyPr/>
        <a:lstStyle/>
        <a:p>
          <a:endParaRPr lang="en-GB"/>
        </a:p>
      </dgm:t>
    </dgm:pt>
    <dgm:pt modelId="{49E59DFE-43E5-4398-B63A-9B4591EB217D}">
      <dgm:prSet phldrT="[Text]"/>
      <dgm:spPr/>
      <dgm:t>
        <a:bodyPr/>
        <a:lstStyle/>
        <a:p>
          <a:r>
            <a:rPr lang="it-IT" dirty="0" err="1"/>
            <a:t>Research</a:t>
          </a:r>
          <a:r>
            <a:rPr lang="it-IT" dirty="0"/>
            <a:t> </a:t>
          </a:r>
          <a:r>
            <a:rPr lang="it-IT" dirty="0" err="1"/>
            <a:t>funding</a:t>
          </a:r>
          <a:endParaRPr lang="en-GB" dirty="0"/>
        </a:p>
      </dgm:t>
    </dgm:pt>
    <dgm:pt modelId="{EE61CAAF-0AEE-4F72-A7E6-F25D768D5711}" type="parTrans" cxnId="{AA9CCFFC-44A3-4733-9A3A-A9D48C83A575}">
      <dgm:prSet/>
      <dgm:spPr/>
      <dgm:t>
        <a:bodyPr/>
        <a:lstStyle/>
        <a:p>
          <a:endParaRPr lang="en-GB"/>
        </a:p>
      </dgm:t>
    </dgm:pt>
    <dgm:pt modelId="{BC2105E9-4348-4865-9D56-07189E803243}" type="sibTrans" cxnId="{AA9CCFFC-44A3-4733-9A3A-A9D48C83A575}">
      <dgm:prSet/>
      <dgm:spPr/>
      <dgm:t>
        <a:bodyPr/>
        <a:lstStyle/>
        <a:p>
          <a:endParaRPr lang="en-GB"/>
        </a:p>
      </dgm:t>
    </dgm:pt>
    <dgm:pt modelId="{6AF117CF-B0CC-4B31-B7A0-5EF6A17024A0}">
      <dgm:prSet phldrT="[Text]"/>
      <dgm:spPr/>
      <dgm:t>
        <a:bodyPr/>
        <a:lstStyle/>
        <a:p>
          <a:r>
            <a:rPr lang="it-IT" dirty="0" err="1"/>
            <a:t>Employment</a:t>
          </a:r>
          <a:endParaRPr lang="en-GB" dirty="0"/>
        </a:p>
      </dgm:t>
    </dgm:pt>
    <dgm:pt modelId="{3E26271A-196A-483A-84A1-0728DDCB1D6C}" type="sibTrans" cxnId="{873A0C69-D99B-4F26-867F-9112A6B62F63}">
      <dgm:prSet/>
      <dgm:spPr/>
      <dgm:t>
        <a:bodyPr/>
        <a:lstStyle/>
        <a:p>
          <a:endParaRPr lang="en-GB"/>
        </a:p>
      </dgm:t>
    </dgm:pt>
    <dgm:pt modelId="{41BDCAB6-57B2-47BC-9289-127858A07E76}" type="parTrans" cxnId="{873A0C69-D99B-4F26-867F-9112A6B62F63}">
      <dgm:prSet/>
      <dgm:spPr/>
      <dgm:t>
        <a:bodyPr/>
        <a:lstStyle/>
        <a:p>
          <a:endParaRPr lang="en-GB"/>
        </a:p>
      </dgm:t>
    </dgm:pt>
    <dgm:pt modelId="{5CA94E1F-94D5-4256-B36E-658E8AF7959E}">
      <dgm:prSet phldrT="[Text]"/>
      <dgm:spPr/>
      <dgm:t>
        <a:bodyPr/>
        <a:lstStyle/>
        <a:p>
          <a:r>
            <a:rPr lang="it-IT" dirty="0"/>
            <a:t>Financial Investments</a:t>
          </a:r>
          <a:endParaRPr lang="en-GB" dirty="0"/>
        </a:p>
      </dgm:t>
    </dgm:pt>
    <dgm:pt modelId="{039A23DF-FCBD-4805-A652-9AB6D13F2863}" type="parTrans" cxnId="{475393C8-5B97-4E1B-AB4B-2EC86065329A}">
      <dgm:prSet/>
      <dgm:spPr/>
      <dgm:t>
        <a:bodyPr/>
        <a:lstStyle/>
        <a:p>
          <a:endParaRPr lang="en-GB"/>
        </a:p>
      </dgm:t>
    </dgm:pt>
    <dgm:pt modelId="{A9A9FC9D-21E9-4174-AD65-39FC31982355}" type="sibTrans" cxnId="{475393C8-5B97-4E1B-AB4B-2EC86065329A}">
      <dgm:prSet/>
      <dgm:spPr/>
      <dgm:t>
        <a:bodyPr/>
        <a:lstStyle/>
        <a:p>
          <a:endParaRPr lang="en-GB"/>
        </a:p>
      </dgm:t>
    </dgm:pt>
    <dgm:pt modelId="{F8257510-3474-4075-925D-3873E0EB1EA6}">
      <dgm:prSet phldrT="[Text]"/>
      <dgm:spPr/>
      <dgm:t>
        <a:bodyPr/>
        <a:lstStyle/>
        <a:p>
          <a:r>
            <a:rPr lang="it-IT" dirty="0" err="1"/>
            <a:t>Managerial</a:t>
          </a:r>
          <a:r>
            <a:rPr lang="it-IT" dirty="0"/>
            <a:t> </a:t>
          </a:r>
          <a:r>
            <a:rPr lang="it-IT" dirty="0" err="1"/>
            <a:t>roles</a:t>
          </a:r>
          <a:endParaRPr lang="en-GB" dirty="0"/>
        </a:p>
      </dgm:t>
    </dgm:pt>
    <dgm:pt modelId="{BF76BEFC-6DBD-402B-996C-E6FBFCDACEE0}" type="parTrans" cxnId="{4227E917-DF21-494A-B29C-A4B55043189F}">
      <dgm:prSet/>
      <dgm:spPr/>
      <dgm:t>
        <a:bodyPr/>
        <a:lstStyle/>
        <a:p>
          <a:endParaRPr lang="en-GB"/>
        </a:p>
      </dgm:t>
    </dgm:pt>
    <dgm:pt modelId="{7C071FB0-114A-4F30-9177-AA7083391037}" type="sibTrans" cxnId="{4227E917-DF21-494A-B29C-A4B55043189F}">
      <dgm:prSet/>
      <dgm:spPr/>
      <dgm:t>
        <a:bodyPr/>
        <a:lstStyle/>
        <a:p>
          <a:endParaRPr lang="en-GB"/>
        </a:p>
      </dgm:t>
    </dgm:pt>
    <dgm:pt modelId="{67CA29E1-A93D-49B1-BC00-46800D204026}">
      <dgm:prSet phldrT="[Text]"/>
      <dgm:spPr/>
      <dgm:t>
        <a:bodyPr/>
        <a:lstStyle/>
        <a:p>
          <a:r>
            <a:rPr lang="it-IT" dirty="0" err="1"/>
            <a:t>Membership</a:t>
          </a:r>
          <a:r>
            <a:rPr lang="it-IT" dirty="0"/>
            <a:t> in </a:t>
          </a:r>
          <a:r>
            <a:rPr lang="it-IT" dirty="0" err="1"/>
            <a:t>advisory</a:t>
          </a:r>
          <a:r>
            <a:rPr lang="it-IT" dirty="0"/>
            <a:t> </a:t>
          </a:r>
          <a:r>
            <a:rPr lang="it-IT" dirty="0" err="1"/>
            <a:t>bodies</a:t>
          </a:r>
          <a:endParaRPr lang="en-GB" dirty="0"/>
        </a:p>
      </dgm:t>
    </dgm:pt>
    <dgm:pt modelId="{7C2CC275-097E-429D-B29A-E2C554DF6968}" type="parTrans" cxnId="{6C5D7EC9-2833-4E02-A0B1-0DFC79B238C0}">
      <dgm:prSet/>
      <dgm:spPr/>
      <dgm:t>
        <a:bodyPr/>
        <a:lstStyle/>
        <a:p>
          <a:endParaRPr lang="en-GB"/>
        </a:p>
      </dgm:t>
    </dgm:pt>
    <dgm:pt modelId="{2FB98AAF-F64C-4BBB-8BD4-494139955B0F}" type="sibTrans" cxnId="{6C5D7EC9-2833-4E02-A0B1-0DFC79B238C0}">
      <dgm:prSet/>
      <dgm:spPr/>
      <dgm:t>
        <a:bodyPr/>
        <a:lstStyle/>
        <a:p>
          <a:endParaRPr lang="en-GB"/>
        </a:p>
      </dgm:t>
    </dgm:pt>
    <dgm:pt modelId="{A69B79F6-BC7B-4B89-A6D6-AEF37A918EF2}">
      <dgm:prSet phldrT="[Text]"/>
      <dgm:spPr/>
      <dgm:t>
        <a:bodyPr/>
        <a:lstStyle/>
        <a:p>
          <a:r>
            <a:rPr lang="it-IT" dirty="0" err="1"/>
            <a:t>Intellectual</a:t>
          </a:r>
          <a:r>
            <a:rPr lang="it-IT" dirty="0"/>
            <a:t> </a:t>
          </a:r>
          <a:r>
            <a:rPr lang="it-IT" dirty="0" err="1"/>
            <a:t>Property</a:t>
          </a:r>
          <a:r>
            <a:rPr lang="it-IT" dirty="0"/>
            <a:t> </a:t>
          </a:r>
          <a:r>
            <a:rPr lang="it-IT" dirty="0" err="1"/>
            <a:t>rights</a:t>
          </a:r>
          <a:endParaRPr lang="en-GB" dirty="0"/>
        </a:p>
      </dgm:t>
    </dgm:pt>
    <dgm:pt modelId="{C8293660-70B6-4FE6-BC89-B4CDB5F156AA}" type="parTrans" cxnId="{E92C1947-7C33-4892-87FF-540C019ED45C}">
      <dgm:prSet/>
      <dgm:spPr/>
      <dgm:t>
        <a:bodyPr/>
        <a:lstStyle/>
        <a:p>
          <a:endParaRPr lang="en-GB"/>
        </a:p>
      </dgm:t>
    </dgm:pt>
    <dgm:pt modelId="{DC865A77-8508-4528-AFA2-E6754C105FCD}" type="sibTrans" cxnId="{E92C1947-7C33-4892-87FF-540C019ED45C}">
      <dgm:prSet/>
      <dgm:spPr/>
      <dgm:t>
        <a:bodyPr/>
        <a:lstStyle/>
        <a:p>
          <a:endParaRPr lang="en-GB"/>
        </a:p>
      </dgm:t>
    </dgm:pt>
    <dgm:pt modelId="{D3BF1347-BFA9-4E44-ACD9-0CCA27976630}">
      <dgm:prSet phldrT="[Text]"/>
      <dgm:spPr/>
      <dgm:t>
        <a:bodyPr/>
        <a:lstStyle/>
        <a:p>
          <a:r>
            <a:rPr lang="it-IT" dirty="0" err="1"/>
            <a:t>As</a:t>
          </a:r>
          <a:r>
            <a:rPr lang="it-IT" dirty="0"/>
            <a:t> </a:t>
          </a:r>
          <a:r>
            <a:rPr lang="it-IT" dirty="0" err="1"/>
            <a:t>well</a:t>
          </a:r>
          <a:r>
            <a:rPr lang="it-IT" dirty="0"/>
            <a:t> </a:t>
          </a:r>
          <a:r>
            <a:rPr lang="it-IT" dirty="0" err="1"/>
            <a:t>as</a:t>
          </a:r>
          <a:r>
            <a:rPr lang="it-IT" dirty="0"/>
            <a:t> </a:t>
          </a:r>
          <a:r>
            <a:rPr lang="it-IT" dirty="0" err="1"/>
            <a:t>other</a:t>
          </a:r>
          <a:r>
            <a:rPr lang="it-IT" dirty="0"/>
            <a:t> </a:t>
          </a:r>
          <a:r>
            <a:rPr lang="it-IT" dirty="0" err="1"/>
            <a:t>interests</a:t>
          </a:r>
          <a:r>
            <a:rPr lang="it-IT" dirty="0"/>
            <a:t> or </a:t>
          </a:r>
          <a:r>
            <a:rPr lang="it-IT" dirty="0" err="1"/>
            <a:t>affiliations</a:t>
          </a:r>
          <a:endParaRPr lang="en-GB" dirty="0"/>
        </a:p>
      </dgm:t>
    </dgm:pt>
    <dgm:pt modelId="{C1A58ED2-44D6-42E1-93FF-6870E9489488}" type="parTrans" cxnId="{09BEC7A6-48E7-4253-B969-8071935FA6B8}">
      <dgm:prSet/>
      <dgm:spPr/>
      <dgm:t>
        <a:bodyPr/>
        <a:lstStyle/>
        <a:p>
          <a:endParaRPr lang="en-GB"/>
        </a:p>
      </dgm:t>
    </dgm:pt>
    <dgm:pt modelId="{B87056D3-E096-48D5-9DF1-9C660CA93172}" type="sibTrans" cxnId="{09BEC7A6-48E7-4253-B969-8071935FA6B8}">
      <dgm:prSet/>
      <dgm:spPr/>
      <dgm:t>
        <a:bodyPr/>
        <a:lstStyle/>
        <a:p>
          <a:endParaRPr lang="en-GB"/>
        </a:p>
      </dgm:t>
    </dgm:pt>
    <dgm:pt modelId="{9288DB27-31D8-4801-8606-69ABA3156529}" type="pres">
      <dgm:prSet presAssocID="{29A2959F-E7E9-4280-8BE2-E2CA15AF5699}" presName="linear" presStyleCnt="0">
        <dgm:presLayoutVars>
          <dgm:dir/>
          <dgm:resizeHandles val="exact"/>
        </dgm:presLayoutVars>
      </dgm:prSet>
      <dgm:spPr/>
    </dgm:pt>
    <dgm:pt modelId="{0240E28C-F997-4FA3-9EC3-19F72767DD28}" type="pres">
      <dgm:prSet presAssocID="{5CA94E1F-94D5-4256-B36E-658E8AF7959E}" presName="comp" presStyleCnt="0"/>
      <dgm:spPr/>
    </dgm:pt>
    <dgm:pt modelId="{3572929A-A401-43F5-98A8-F3D83B225654}" type="pres">
      <dgm:prSet presAssocID="{5CA94E1F-94D5-4256-B36E-658E8AF7959E}" presName="box" presStyleLbl="node1" presStyleIdx="0" presStyleCnt="8"/>
      <dgm:spPr/>
    </dgm:pt>
    <dgm:pt modelId="{1B2A148F-D8D7-43D1-AADD-59CB2C832025}" type="pres">
      <dgm:prSet presAssocID="{5CA94E1F-94D5-4256-B36E-658E8AF7959E}" presName="img" presStyleLbl="fgImgPlace1" presStyleIdx="0" presStyleCnt="8"/>
      <dgm:spPr>
        <a:blipFill rotWithShape="1">
          <a:blip xmlns:r="http://schemas.openxmlformats.org/officeDocument/2006/relationships" r:embed="rId1"/>
          <a:stretch>
            <a:fillRect/>
          </a:stretch>
        </a:blipFill>
      </dgm:spPr>
    </dgm:pt>
    <dgm:pt modelId="{2CACAE63-13C8-41BB-8FB1-56A44DF2D5F1}" type="pres">
      <dgm:prSet presAssocID="{5CA94E1F-94D5-4256-B36E-658E8AF7959E}" presName="text" presStyleLbl="node1" presStyleIdx="0" presStyleCnt="8">
        <dgm:presLayoutVars>
          <dgm:bulletEnabled val="1"/>
        </dgm:presLayoutVars>
      </dgm:prSet>
      <dgm:spPr/>
    </dgm:pt>
    <dgm:pt modelId="{9D11C9A5-F8D1-414A-98EB-67788EF04EB7}" type="pres">
      <dgm:prSet presAssocID="{A9A9FC9D-21E9-4174-AD65-39FC31982355}" presName="spacer" presStyleCnt="0"/>
      <dgm:spPr/>
    </dgm:pt>
    <dgm:pt modelId="{55BB4B8B-2249-43D4-A1B0-CBF6D43D3EE7}" type="pres">
      <dgm:prSet presAssocID="{F8257510-3474-4075-925D-3873E0EB1EA6}" presName="comp" presStyleCnt="0"/>
      <dgm:spPr/>
    </dgm:pt>
    <dgm:pt modelId="{5C987982-12CA-4061-87C7-478C38E5C0C7}" type="pres">
      <dgm:prSet presAssocID="{F8257510-3474-4075-925D-3873E0EB1EA6}" presName="box" presStyleLbl="node1" presStyleIdx="1" presStyleCnt="8"/>
      <dgm:spPr/>
    </dgm:pt>
    <dgm:pt modelId="{C2A27D0F-C911-4DC0-A385-FDB133624ACD}" type="pres">
      <dgm:prSet presAssocID="{F8257510-3474-4075-925D-3873E0EB1EA6}" presName="img" presStyleLbl="fgImgPlace1" presStyleIdx="1" presStyleCnt="8"/>
      <dgm:spPr>
        <a:blipFill rotWithShape="1">
          <a:blip xmlns:r="http://schemas.openxmlformats.org/officeDocument/2006/relationships" r:embed="rId2"/>
          <a:stretch>
            <a:fillRect/>
          </a:stretch>
        </a:blipFill>
      </dgm:spPr>
    </dgm:pt>
    <dgm:pt modelId="{1485076F-8755-41E4-9A94-A497D530E26E}" type="pres">
      <dgm:prSet presAssocID="{F8257510-3474-4075-925D-3873E0EB1EA6}" presName="text" presStyleLbl="node1" presStyleIdx="1" presStyleCnt="8">
        <dgm:presLayoutVars>
          <dgm:bulletEnabled val="1"/>
        </dgm:presLayoutVars>
      </dgm:prSet>
      <dgm:spPr/>
    </dgm:pt>
    <dgm:pt modelId="{1CEF2F69-C720-4A90-8434-CAF1F052665D}" type="pres">
      <dgm:prSet presAssocID="{7C071FB0-114A-4F30-9177-AA7083391037}" presName="spacer" presStyleCnt="0"/>
      <dgm:spPr/>
    </dgm:pt>
    <dgm:pt modelId="{2EAC80CA-749F-4700-A170-D9DE4FA8D5E0}" type="pres">
      <dgm:prSet presAssocID="{67CA29E1-A93D-49B1-BC00-46800D204026}" presName="comp" presStyleCnt="0"/>
      <dgm:spPr/>
    </dgm:pt>
    <dgm:pt modelId="{49B328B0-6125-4D6D-AA6A-2A98339B82C7}" type="pres">
      <dgm:prSet presAssocID="{67CA29E1-A93D-49B1-BC00-46800D204026}" presName="box" presStyleLbl="node1" presStyleIdx="2" presStyleCnt="8"/>
      <dgm:spPr/>
    </dgm:pt>
    <dgm:pt modelId="{9AD95BFB-C6A7-4AD3-8B56-DE1B2546C697}" type="pres">
      <dgm:prSet presAssocID="{67CA29E1-A93D-49B1-BC00-46800D204026}" presName="img" presStyleLbl="fgImgPlace1" presStyleIdx="2" presStyleCnt="8"/>
      <dgm:spPr>
        <a:blipFill rotWithShape="1">
          <a:blip xmlns:r="http://schemas.openxmlformats.org/officeDocument/2006/relationships" r:embed="rId3"/>
          <a:stretch>
            <a:fillRect/>
          </a:stretch>
        </a:blipFill>
      </dgm:spPr>
    </dgm:pt>
    <dgm:pt modelId="{19048E1C-EA70-4663-87D7-F69A989FE840}" type="pres">
      <dgm:prSet presAssocID="{67CA29E1-A93D-49B1-BC00-46800D204026}" presName="text" presStyleLbl="node1" presStyleIdx="2" presStyleCnt="8">
        <dgm:presLayoutVars>
          <dgm:bulletEnabled val="1"/>
        </dgm:presLayoutVars>
      </dgm:prSet>
      <dgm:spPr/>
    </dgm:pt>
    <dgm:pt modelId="{3844EF96-68FD-4D8D-91EA-48674AD27FC7}" type="pres">
      <dgm:prSet presAssocID="{2FB98AAF-F64C-4BBB-8BD4-494139955B0F}" presName="spacer" presStyleCnt="0"/>
      <dgm:spPr/>
    </dgm:pt>
    <dgm:pt modelId="{276E1DA0-9819-4D4F-8692-4844F7ECEB14}" type="pres">
      <dgm:prSet presAssocID="{6AF117CF-B0CC-4B31-B7A0-5EF6A17024A0}" presName="comp" presStyleCnt="0"/>
      <dgm:spPr/>
    </dgm:pt>
    <dgm:pt modelId="{27A04EC5-6DD7-443E-A664-E339490EA424}" type="pres">
      <dgm:prSet presAssocID="{6AF117CF-B0CC-4B31-B7A0-5EF6A17024A0}" presName="box" presStyleLbl="node1" presStyleIdx="3" presStyleCnt="8" custLinFactNeighborY="-872"/>
      <dgm:spPr/>
    </dgm:pt>
    <dgm:pt modelId="{8DAD3AA1-1E3B-4253-9F05-2893FC51A118}" type="pres">
      <dgm:prSet presAssocID="{6AF117CF-B0CC-4B31-B7A0-5EF6A17024A0}" presName="img" presStyleLbl="fgImgPlace1" presStyleIdx="3" presStyleCnt="8" custLinFactNeighborY="-849"/>
      <dgm:spPr>
        <a:blipFill rotWithShape="1">
          <a:blip xmlns:r="http://schemas.openxmlformats.org/officeDocument/2006/relationships" r:embed="rId4"/>
          <a:stretch>
            <a:fillRect/>
          </a:stretch>
        </a:blipFill>
      </dgm:spPr>
    </dgm:pt>
    <dgm:pt modelId="{BC7E1086-DA1D-4AC0-B579-91F7385FE270}" type="pres">
      <dgm:prSet presAssocID="{6AF117CF-B0CC-4B31-B7A0-5EF6A17024A0}" presName="text" presStyleLbl="node1" presStyleIdx="3" presStyleCnt="8">
        <dgm:presLayoutVars>
          <dgm:bulletEnabled val="1"/>
        </dgm:presLayoutVars>
      </dgm:prSet>
      <dgm:spPr/>
    </dgm:pt>
    <dgm:pt modelId="{9C108936-13E0-4DC9-806B-157CADCFEDFE}" type="pres">
      <dgm:prSet presAssocID="{3E26271A-196A-483A-84A1-0728DDCB1D6C}" presName="spacer" presStyleCnt="0"/>
      <dgm:spPr/>
    </dgm:pt>
    <dgm:pt modelId="{EDAFA3BB-A7DA-411A-90BE-F2B6DABE795E}" type="pres">
      <dgm:prSet presAssocID="{A8F5CD53-A139-4D90-9DC1-83F715E967C5}" presName="comp" presStyleCnt="0"/>
      <dgm:spPr/>
    </dgm:pt>
    <dgm:pt modelId="{7E18DF42-D8D6-4D89-AE5F-5FAB6B2473C4}" type="pres">
      <dgm:prSet presAssocID="{A8F5CD53-A139-4D90-9DC1-83F715E967C5}" presName="box" presStyleLbl="node1" presStyleIdx="4" presStyleCnt="8"/>
      <dgm:spPr/>
    </dgm:pt>
    <dgm:pt modelId="{40255149-724E-430F-8ED4-5EF87F7297EA}" type="pres">
      <dgm:prSet presAssocID="{A8F5CD53-A139-4D90-9DC1-83F715E967C5}" presName="img" presStyleLbl="fgImgPlace1" presStyleIdx="4" presStyleCnt="8"/>
      <dgm:spPr>
        <a:blipFill rotWithShape="1">
          <a:blip xmlns:r="http://schemas.openxmlformats.org/officeDocument/2006/relationships" r:embed="rId5"/>
          <a:stretch>
            <a:fillRect/>
          </a:stretch>
        </a:blipFill>
      </dgm:spPr>
    </dgm:pt>
    <dgm:pt modelId="{524E1C2A-EB36-4BC5-A7A9-B196C2AE10DB}" type="pres">
      <dgm:prSet presAssocID="{A8F5CD53-A139-4D90-9DC1-83F715E967C5}" presName="text" presStyleLbl="node1" presStyleIdx="4" presStyleCnt="8">
        <dgm:presLayoutVars>
          <dgm:bulletEnabled val="1"/>
        </dgm:presLayoutVars>
      </dgm:prSet>
      <dgm:spPr/>
    </dgm:pt>
    <dgm:pt modelId="{7B67C4EB-0672-4603-BE5E-319CC3D7819B}" type="pres">
      <dgm:prSet presAssocID="{E15D9EC5-D6C5-431B-A292-9A4D2C792A46}" presName="spacer" presStyleCnt="0"/>
      <dgm:spPr/>
    </dgm:pt>
    <dgm:pt modelId="{BD82CE32-02F0-4D62-BF2E-7CE0B4C51139}" type="pres">
      <dgm:prSet presAssocID="{49E59DFE-43E5-4398-B63A-9B4591EB217D}" presName="comp" presStyleCnt="0"/>
      <dgm:spPr/>
    </dgm:pt>
    <dgm:pt modelId="{11099FF5-0C96-4352-BACB-E5646ACFEDB9}" type="pres">
      <dgm:prSet presAssocID="{49E59DFE-43E5-4398-B63A-9B4591EB217D}" presName="box" presStyleLbl="node1" presStyleIdx="5" presStyleCnt="8"/>
      <dgm:spPr/>
    </dgm:pt>
    <dgm:pt modelId="{DB8DDEDE-9557-4DC2-93EC-FA06C4E20AD0}" type="pres">
      <dgm:prSet presAssocID="{49E59DFE-43E5-4398-B63A-9B4591EB217D}" presName="img" presStyleLbl="fgImgPlace1" presStyleIdx="5" presStyleCnt="8"/>
      <dgm:spPr>
        <a:blipFill rotWithShape="1">
          <a:blip xmlns:r="http://schemas.openxmlformats.org/officeDocument/2006/relationships" r:embed="rId6"/>
          <a:stretch>
            <a:fillRect/>
          </a:stretch>
        </a:blipFill>
      </dgm:spPr>
    </dgm:pt>
    <dgm:pt modelId="{E5449654-63B6-4357-A3B0-435A7E079627}" type="pres">
      <dgm:prSet presAssocID="{49E59DFE-43E5-4398-B63A-9B4591EB217D}" presName="text" presStyleLbl="node1" presStyleIdx="5" presStyleCnt="8">
        <dgm:presLayoutVars>
          <dgm:bulletEnabled val="1"/>
        </dgm:presLayoutVars>
      </dgm:prSet>
      <dgm:spPr/>
    </dgm:pt>
    <dgm:pt modelId="{5C13E63A-17FA-4F0A-AB61-B81CBEDAB0B7}" type="pres">
      <dgm:prSet presAssocID="{BC2105E9-4348-4865-9D56-07189E803243}" presName="spacer" presStyleCnt="0"/>
      <dgm:spPr/>
    </dgm:pt>
    <dgm:pt modelId="{F8EFB6FF-753B-451F-B383-D125318C0197}" type="pres">
      <dgm:prSet presAssocID="{A69B79F6-BC7B-4B89-A6D6-AEF37A918EF2}" presName="comp" presStyleCnt="0"/>
      <dgm:spPr/>
    </dgm:pt>
    <dgm:pt modelId="{C81D77D6-7828-4B65-90EB-BE5F334FEE63}" type="pres">
      <dgm:prSet presAssocID="{A69B79F6-BC7B-4B89-A6D6-AEF37A918EF2}" presName="box" presStyleLbl="node1" presStyleIdx="6" presStyleCnt="8"/>
      <dgm:spPr/>
    </dgm:pt>
    <dgm:pt modelId="{9EBD5B45-F75C-4C20-982E-DE9A359F5C03}" type="pres">
      <dgm:prSet presAssocID="{A69B79F6-BC7B-4B89-A6D6-AEF37A918EF2}" presName="img" presStyleLbl="fgImgPlace1" presStyleIdx="6" presStyleCnt="8"/>
      <dgm:spPr>
        <a:blipFill rotWithShape="1">
          <a:blip xmlns:r="http://schemas.openxmlformats.org/officeDocument/2006/relationships" r:embed="rId7"/>
          <a:stretch>
            <a:fillRect/>
          </a:stretch>
        </a:blipFill>
      </dgm:spPr>
    </dgm:pt>
    <dgm:pt modelId="{A7F815AD-BE33-41A0-8A5F-022D93CE5809}" type="pres">
      <dgm:prSet presAssocID="{A69B79F6-BC7B-4B89-A6D6-AEF37A918EF2}" presName="text" presStyleLbl="node1" presStyleIdx="6" presStyleCnt="8">
        <dgm:presLayoutVars>
          <dgm:bulletEnabled val="1"/>
        </dgm:presLayoutVars>
      </dgm:prSet>
      <dgm:spPr/>
    </dgm:pt>
    <dgm:pt modelId="{2A257779-BECF-4EF6-83AD-D4C6FE410095}" type="pres">
      <dgm:prSet presAssocID="{DC865A77-8508-4528-AFA2-E6754C105FCD}" presName="spacer" presStyleCnt="0"/>
      <dgm:spPr/>
    </dgm:pt>
    <dgm:pt modelId="{9E7133E9-2018-4CE9-8DC8-FB9CD88F2304}" type="pres">
      <dgm:prSet presAssocID="{D3BF1347-BFA9-4E44-ACD9-0CCA27976630}" presName="comp" presStyleCnt="0"/>
      <dgm:spPr/>
    </dgm:pt>
    <dgm:pt modelId="{3578F808-3077-4443-AE42-AD9AABA952E4}" type="pres">
      <dgm:prSet presAssocID="{D3BF1347-BFA9-4E44-ACD9-0CCA27976630}" presName="box" presStyleLbl="node1" presStyleIdx="7" presStyleCnt="8"/>
      <dgm:spPr/>
    </dgm:pt>
    <dgm:pt modelId="{6A1570F3-DA92-433C-ABF9-BCECDCEDB4F3}" type="pres">
      <dgm:prSet presAssocID="{D3BF1347-BFA9-4E44-ACD9-0CCA27976630}" presName="img" presStyleLbl="fgImgPlace1" presStyleIdx="7" presStyleCnt="8"/>
      <dgm:spPr>
        <a:blipFill rotWithShape="1">
          <a:blip xmlns:r="http://schemas.openxmlformats.org/officeDocument/2006/relationships" r:embed="rId8"/>
          <a:stretch>
            <a:fillRect/>
          </a:stretch>
        </a:blipFill>
      </dgm:spPr>
    </dgm:pt>
    <dgm:pt modelId="{23DD1579-8B06-4778-A9E4-D5A89F2E411F}" type="pres">
      <dgm:prSet presAssocID="{D3BF1347-BFA9-4E44-ACD9-0CCA27976630}" presName="text" presStyleLbl="node1" presStyleIdx="7" presStyleCnt="8">
        <dgm:presLayoutVars>
          <dgm:bulletEnabled val="1"/>
        </dgm:presLayoutVars>
      </dgm:prSet>
      <dgm:spPr/>
    </dgm:pt>
  </dgm:ptLst>
  <dgm:cxnLst>
    <dgm:cxn modelId="{199B9500-C784-4AEC-8C3E-A1BAE7D67680}" type="presOf" srcId="{F8257510-3474-4075-925D-3873E0EB1EA6}" destId="{1485076F-8755-41E4-9A94-A497D530E26E}" srcOrd="1" destOrd="0" presId="urn:microsoft.com/office/officeart/2005/8/layout/vList4"/>
    <dgm:cxn modelId="{CCBECF14-2E70-4CA5-B9B6-34ACB893CD67}" type="presOf" srcId="{6AF117CF-B0CC-4B31-B7A0-5EF6A17024A0}" destId="{BC7E1086-DA1D-4AC0-B579-91F7385FE270}" srcOrd="1" destOrd="0" presId="urn:microsoft.com/office/officeart/2005/8/layout/vList4"/>
    <dgm:cxn modelId="{4227E917-DF21-494A-B29C-A4B55043189F}" srcId="{29A2959F-E7E9-4280-8BE2-E2CA15AF5699}" destId="{F8257510-3474-4075-925D-3873E0EB1EA6}" srcOrd="1" destOrd="0" parTransId="{BF76BEFC-6DBD-402B-996C-E6FBFCDACEE0}" sibTransId="{7C071FB0-114A-4F30-9177-AA7083391037}"/>
    <dgm:cxn modelId="{D433115E-1B50-44C4-9500-468CB467EB02}" type="presOf" srcId="{6AF117CF-B0CC-4B31-B7A0-5EF6A17024A0}" destId="{27A04EC5-6DD7-443E-A664-E339490EA424}" srcOrd="0" destOrd="0" presId="urn:microsoft.com/office/officeart/2005/8/layout/vList4"/>
    <dgm:cxn modelId="{9EB25965-E4E5-4496-8572-E4C825AAA622}" type="presOf" srcId="{67CA29E1-A93D-49B1-BC00-46800D204026}" destId="{19048E1C-EA70-4663-87D7-F69A989FE840}" srcOrd="1" destOrd="0" presId="urn:microsoft.com/office/officeart/2005/8/layout/vList4"/>
    <dgm:cxn modelId="{F1E74246-AF56-4ACF-8604-A0562F95C499}" type="presOf" srcId="{A69B79F6-BC7B-4B89-A6D6-AEF37A918EF2}" destId="{A7F815AD-BE33-41A0-8A5F-022D93CE5809}" srcOrd="1" destOrd="0" presId="urn:microsoft.com/office/officeart/2005/8/layout/vList4"/>
    <dgm:cxn modelId="{E92C1947-7C33-4892-87FF-540C019ED45C}" srcId="{29A2959F-E7E9-4280-8BE2-E2CA15AF5699}" destId="{A69B79F6-BC7B-4B89-A6D6-AEF37A918EF2}" srcOrd="6" destOrd="0" parTransId="{C8293660-70B6-4FE6-BC89-B4CDB5F156AA}" sibTransId="{DC865A77-8508-4528-AFA2-E6754C105FCD}"/>
    <dgm:cxn modelId="{177F6D67-E030-4CA4-B0C1-EF47CA106A6A}" type="presOf" srcId="{29A2959F-E7E9-4280-8BE2-E2CA15AF5699}" destId="{9288DB27-31D8-4801-8606-69ABA3156529}" srcOrd="0" destOrd="0" presId="urn:microsoft.com/office/officeart/2005/8/layout/vList4"/>
    <dgm:cxn modelId="{873A0C69-D99B-4F26-867F-9112A6B62F63}" srcId="{29A2959F-E7E9-4280-8BE2-E2CA15AF5699}" destId="{6AF117CF-B0CC-4B31-B7A0-5EF6A17024A0}" srcOrd="3" destOrd="0" parTransId="{41BDCAB6-57B2-47BC-9289-127858A07E76}" sibTransId="{3E26271A-196A-483A-84A1-0728DDCB1D6C}"/>
    <dgm:cxn modelId="{68ABE879-3A81-4EF4-B221-3B4F6C68DD95}" type="presOf" srcId="{5CA94E1F-94D5-4256-B36E-658E8AF7959E}" destId="{3572929A-A401-43F5-98A8-F3D83B225654}" srcOrd="0" destOrd="0" presId="urn:microsoft.com/office/officeart/2005/8/layout/vList4"/>
    <dgm:cxn modelId="{E99C5B85-DD33-46CD-B392-C42C6D18102A}" type="presOf" srcId="{49E59DFE-43E5-4398-B63A-9B4591EB217D}" destId="{11099FF5-0C96-4352-BACB-E5646ACFEDB9}" srcOrd="0" destOrd="0" presId="urn:microsoft.com/office/officeart/2005/8/layout/vList4"/>
    <dgm:cxn modelId="{7CD9758C-A8DD-43C3-9FB7-BC4EE4AC996C}" type="presOf" srcId="{A8F5CD53-A139-4D90-9DC1-83F715E967C5}" destId="{7E18DF42-D8D6-4D89-AE5F-5FAB6B2473C4}" srcOrd="0" destOrd="0" presId="urn:microsoft.com/office/officeart/2005/8/layout/vList4"/>
    <dgm:cxn modelId="{2BFF14A5-00ED-4F9F-A477-0231BDE3DFFE}" type="presOf" srcId="{F8257510-3474-4075-925D-3873E0EB1EA6}" destId="{5C987982-12CA-4061-87C7-478C38E5C0C7}" srcOrd="0" destOrd="0" presId="urn:microsoft.com/office/officeart/2005/8/layout/vList4"/>
    <dgm:cxn modelId="{09BEC7A6-48E7-4253-B969-8071935FA6B8}" srcId="{29A2959F-E7E9-4280-8BE2-E2CA15AF5699}" destId="{D3BF1347-BFA9-4E44-ACD9-0CCA27976630}" srcOrd="7" destOrd="0" parTransId="{C1A58ED2-44D6-42E1-93FF-6870E9489488}" sibTransId="{B87056D3-E096-48D5-9DF1-9C660CA93172}"/>
    <dgm:cxn modelId="{670352C3-9ADE-4DD3-9064-8EB14FD2F6C3}" type="presOf" srcId="{D3BF1347-BFA9-4E44-ACD9-0CCA27976630}" destId="{23DD1579-8B06-4778-A9E4-D5A89F2E411F}" srcOrd="1" destOrd="0" presId="urn:microsoft.com/office/officeart/2005/8/layout/vList4"/>
    <dgm:cxn modelId="{475393C8-5B97-4E1B-AB4B-2EC86065329A}" srcId="{29A2959F-E7E9-4280-8BE2-E2CA15AF5699}" destId="{5CA94E1F-94D5-4256-B36E-658E8AF7959E}" srcOrd="0" destOrd="0" parTransId="{039A23DF-FCBD-4805-A652-9AB6D13F2863}" sibTransId="{A9A9FC9D-21E9-4174-AD65-39FC31982355}"/>
    <dgm:cxn modelId="{6C5D7EC9-2833-4E02-A0B1-0DFC79B238C0}" srcId="{29A2959F-E7E9-4280-8BE2-E2CA15AF5699}" destId="{67CA29E1-A93D-49B1-BC00-46800D204026}" srcOrd="2" destOrd="0" parTransId="{7C2CC275-097E-429D-B29A-E2C554DF6968}" sibTransId="{2FB98AAF-F64C-4BBB-8BD4-494139955B0F}"/>
    <dgm:cxn modelId="{8AF523CB-29A5-45A6-9BEA-963ED9F83D91}" type="presOf" srcId="{A8F5CD53-A139-4D90-9DC1-83F715E967C5}" destId="{524E1C2A-EB36-4BC5-A7A9-B196C2AE10DB}" srcOrd="1" destOrd="0" presId="urn:microsoft.com/office/officeart/2005/8/layout/vList4"/>
    <dgm:cxn modelId="{3523F9CC-7B2E-4321-9F43-884C61920746}" type="presOf" srcId="{5CA94E1F-94D5-4256-B36E-658E8AF7959E}" destId="{2CACAE63-13C8-41BB-8FB1-56A44DF2D5F1}" srcOrd="1" destOrd="0" presId="urn:microsoft.com/office/officeart/2005/8/layout/vList4"/>
    <dgm:cxn modelId="{954974DA-78E4-4AAC-800A-BC739E1E22D6}" srcId="{29A2959F-E7E9-4280-8BE2-E2CA15AF5699}" destId="{A8F5CD53-A139-4D90-9DC1-83F715E967C5}" srcOrd="4" destOrd="0" parTransId="{4DF0A92B-2518-481C-90DC-B27BA2DEB9F7}" sibTransId="{E15D9EC5-D6C5-431B-A292-9A4D2C792A46}"/>
    <dgm:cxn modelId="{012DCCDB-956C-494C-B923-18CE4E47C993}" type="presOf" srcId="{A69B79F6-BC7B-4B89-A6D6-AEF37A918EF2}" destId="{C81D77D6-7828-4B65-90EB-BE5F334FEE63}" srcOrd="0" destOrd="0" presId="urn:microsoft.com/office/officeart/2005/8/layout/vList4"/>
    <dgm:cxn modelId="{FBD8E8EA-756C-4A46-9168-BBCD93593899}" type="presOf" srcId="{49E59DFE-43E5-4398-B63A-9B4591EB217D}" destId="{E5449654-63B6-4357-A3B0-435A7E079627}" srcOrd="1" destOrd="0" presId="urn:microsoft.com/office/officeart/2005/8/layout/vList4"/>
    <dgm:cxn modelId="{91FA3DF6-9533-4950-B7F6-D9402D1FEDC8}" type="presOf" srcId="{67CA29E1-A93D-49B1-BC00-46800D204026}" destId="{49B328B0-6125-4D6D-AA6A-2A98339B82C7}" srcOrd="0" destOrd="0" presId="urn:microsoft.com/office/officeart/2005/8/layout/vList4"/>
    <dgm:cxn modelId="{98BB7FF6-3FEA-4D1B-B967-AF436348A833}" type="presOf" srcId="{D3BF1347-BFA9-4E44-ACD9-0CCA27976630}" destId="{3578F808-3077-4443-AE42-AD9AABA952E4}" srcOrd="0" destOrd="0" presId="urn:microsoft.com/office/officeart/2005/8/layout/vList4"/>
    <dgm:cxn modelId="{AA9CCFFC-44A3-4733-9A3A-A9D48C83A575}" srcId="{29A2959F-E7E9-4280-8BE2-E2CA15AF5699}" destId="{49E59DFE-43E5-4398-B63A-9B4591EB217D}" srcOrd="5" destOrd="0" parTransId="{EE61CAAF-0AEE-4F72-A7E6-F25D768D5711}" sibTransId="{BC2105E9-4348-4865-9D56-07189E803243}"/>
    <dgm:cxn modelId="{C9470A3F-B6D0-4666-83CB-948DAB5894D2}" type="presParOf" srcId="{9288DB27-31D8-4801-8606-69ABA3156529}" destId="{0240E28C-F997-4FA3-9EC3-19F72767DD28}" srcOrd="0" destOrd="0" presId="urn:microsoft.com/office/officeart/2005/8/layout/vList4"/>
    <dgm:cxn modelId="{37D22453-C0CC-4480-B014-4625137B7E98}" type="presParOf" srcId="{0240E28C-F997-4FA3-9EC3-19F72767DD28}" destId="{3572929A-A401-43F5-98A8-F3D83B225654}" srcOrd="0" destOrd="0" presId="urn:microsoft.com/office/officeart/2005/8/layout/vList4"/>
    <dgm:cxn modelId="{BB4FF906-D6D4-439C-8BD6-4D4FDEAC69E4}" type="presParOf" srcId="{0240E28C-F997-4FA3-9EC3-19F72767DD28}" destId="{1B2A148F-D8D7-43D1-AADD-59CB2C832025}" srcOrd="1" destOrd="0" presId="urn:microsoft.com/office/officeart/2005/8/layout/vList4"/>
    <dgm:cxn modelId="{AC33E590-0DCB-437D-8518-DF29E0F7CF47}" type="presParOf" srcId="{0240E28C-F997-4FA3-9EC3-19F72767DD28}" destId="{2CACAE63-13C8-41BB-8FB1-56A44DF2D5F1}" srcOrd="2" destOrd="0" presId="urn:microsoft.com/office/officeart/2005/8/layout/vList4"/>
    <dgm:cxn modelId="{94DCB824-7890-4092-879F-B755B412C95D}" type="presParOf" srcId="{9288DB27-31D8-4801-8606-69ABA3156529}" destId="{9D11C9A5-F8D1-414A-98EB-67788EF04EB7}" srcOrd="1" destOrd="0" presId="urn:microsoft.com/office/officeart/2005/8/layout/vList4"/>
    <dgm:cxn modelId="{6FAAD8BB-F38A-4964-9800-0094BCE808DB}" type="presParOf" srcId="{9288DB27-31D8-4801-8606-69ABA3156529}" destId="{55BB4B8B-2249-43D4-A1B0-CBF6D43D3EE7}" srcOrd="2" destOrd="0" presId="urn:microsoft.com/office/officeart/2005/8/layout/vList4"/>
    <dgm:cxn modelId="{8C29EDF5-BF99-44AC-B5B7-8D4FE7E6789E}" type="presParOf" srcId="{55BB4B8B-2249-43D4-A1B0-CBF6D43D3EE7}" destId="{5C987982-12CA-4061-87C7-478C38E5C0C7}" srcOrd="0" destOrd="0" presId="urn:microsoft.com/office/officeart/2005/8/layout/vList4"/>
    <dgm:cxn modelId="{69FD9974-9421-4DAD-A413-5C19C791F1A6}" type="presParOf" srcId="{55BB4B8B-2249-43D4-A1B0-CBF6D43D3EE7}" destId="{C2A27D0F-C911-4DC0-A385-FDB133624ACD}" srcOrd="1" destOrd="0" presId="urn:microsoft.com/office/officeart/2005/8/layout/vList4"/>
    <dgm:cxn modelId="{112CDF82-4BCC-456E-A626-DC21C1F25477}" type="presParOf" srcId="{55BB4B8B-2249-43D4-A1B0-CBF6D43D3EE7}" destId="{1485076F-8755-41E4-9A94-A497D530E26E}" srcOrd="2" destOrd="0" presId="urn:microsoft.com/office/officeart/2005/8/layout/vList4"/>
    <dgm:cxn modelId="{AA61E356-43FA-4609-98CF-C9C4C966E4EF}" type="presParOf" srcId="{9288DB27-31D8-4801-8606-69ABA3156529}" destId="{1CEF2F69-C720-4A90-8434-CAF1F052665D}" srcOrd="3" destOrd="0" presId="urn:microsoft.com/office/officeart/2005/8/layout/vList4"/>
    <dgm:cxn modelId="{B4153622-38E1-43ED-A659-5F68058F5E5C}" type="presParOf" srcId="{9288DB27-31D8-4801-8606-69ABA3156529}" destId="{2EAC80CA-749F-4700-A170-D9DE4FA8D5E0}" srcOrd="4" destOrd="0" presId="urn:microsoft.com/office/officeart/2005/8/layout/vList4"/>
    <dgm:cxn modelId="{7C3DF020-536E-43AE-9F7D-07BB5DA5AD67}" type="presParOf" srcId="{2EAC80CA-749F-4700-A170-D9DE4FA8D5E0}" destId="{49B328B0-6125-4D6D-AA6A-2A98339B82C7}" srcOrd="0" destOrd="0" presId="urn:microsoft.com/office/officeart/2005/8/layout/vList4"/>
    <dgm:cxn modelId="{62D39D68-429A-41E4-912F-0499A172512F}" type="presParOf" srcId="{2EAC80CA-749F-4700-A170-D9DE4FA8D5E0}" destId="{9AD95BFB-C6A7-4AD3-8B56-DE1B2546C697}" srcOrd="1" destOrd="0" presId="urn:microsoft.com/office/officeart/2005/8/layout/vList4"/>
    <dgm:cxn modelId="{258BCD73-0BEB-4724-B6CD-27EBB4BD5E7E}" type="presParOf" srcId="{2EAC80CA-749F-4700-A170-D9DE4FA8D5E0}" destId="{19048E1C-EA70-4663-87D7-F69A989FE840}" srcOrd="2" destOrd="0" presId="urn:microsoft.com/office/officeart/2005/8/layout/vList4"/>
    <dgm:cxn modelId="{5A8064EA-8523-4046-BCF4-A34118F4B3EC}" type="presParOf" srcId="{9288DB27-31D8-4801-8606-69ABA3156529}" destId="{3844EF96-68FD-4D8D-91EA-48674AD27FC7}" srcOrd="5" destOrd="0" presId="urn:microsoft.com/office/officeart/2005/8/layout/vList4"/>
    <dgm:cxn modelId="{BEDF7CC3-A02C-442F-872C-ECEF9EB599C9}" type="presParOf" srcId="{9288DB27-31D8-4801-8606-69ABA3156529}" destId="{276E1DA0-9819-4D4F-8692-4844F7ECEB14}" srcOrd="6" destOrd="0" presId="urn:microsoft.com/office/officeart/2005/8/layout/vList4"/>
    <dgm:cxn modelId="{1F563D75-C98F-4281-A536-67E50F236EA6}" type="presParOf" srcId="{276E1DA0-9819-4D4F-8692-4844F7ECEB14}" destId="{27A04EC5-6DD7-443E-A664-E339490EA424}" srcOrd="0" destOrd="0" presId="urn:microsoft.com/office/officeart/2005/8/layout/vList4"/>
    <dgm:cxn modelId="{C5640A99-16F5-4DAA-962D-A0191EF30827}" type="presParOf" srcId="{276E1DA0-9819-4D4F-8692-4844F7ECEB14}" destId="{8DAD3AA1-1E3B-4253-9F05-2893FC51A118}" srcOrd="1" destOrd="0" presId="urn:microsoft.com/office/officeart/2005/8/layout/vList4"/>
    <dgm:cxn modelId="{9983C4D3-C0D3-49FB-ABFF-76FF4164DB8C}" type="presParOf" srcId="{276E1DA0-9819-4D4F-8692-4844F7ECEB14}" destId="{BC7E1086-DA1D-4AC0-B579-91F7385FE270}" srcOrd="2" destOrd="0" presId="urn:microsoft.com/office/officeart/2005/8/layout/vList4"/>
    <dgm:cxn modelId="{44177475-7A2C-440B-967F-938B68C7CABD}" type="presParOf" srcId="{9288DB27-31D8-4801-8606-69ABA3156529}" destId="{9C108936-13E0-4DC9-806B-157CADCFEDFE}" srcOrd="7" destOrd="0" presId="urn:microsoft.com/office/officeart/2005/8/layout/vList4"/>
    <dgm:cxn modelId="{1A91F936-60FE-4771-AAF7-C3B2A32A396C}" type="presParOf" srcId="{9288DB27-31D8-4801-8606-69ABA3156529}" destId="{EDAFA3BB-A7DA-411A-90BE-F2B6DABE795E}" srcOrd="8" destOrd="0" presId="urn:microsoft.com/office/officeart/2005/8/layout/vList4"/>
    <dgm:cxn modelId="{679AAF09-28EB-4D4C-ADE1-E7491F82390B}" type="presParOf" srcId="{EDAFA3BB-A7DA-411A-90BE-F2B6DABE795E}" destId="{7E18DF42-D8D6-4D89-AE5F-5FAB6B2473C4}" srcOrd="0" destOrd="0" presId="urn:microsoft.com/office/officeart/2005/8/layout/vList4"/>
    <dgm:cxn modelId="{0E1E3713-E3BF-4BBC-86E7-738F5BEF2E5F}" type="presParOf" srcId="{EDAFA3BB-A7DA-411A-90BE-F2B6DABE795E}" destId="{40255149-724E-430F-8ED4-5EF87F7297EA}" srcOrd="1" destOrd="0" presId="urn:microsoft.com/office/officeart/2005/8/layout/vList4"/>
    <dgm:cxn modelId="{E9B0E387-EADD-4F6F-A50A-12A6495907A4}" type="presParOf" srcId="{EDAFA3BB-A7DA-411A-90BE-F2B6DABE795E}" destId="{524E1C2A-EB36-4BC5-A7A9-B196C2AE10DB}" srcOrd="2" destOrd="0" presId="urn:microsoft.com/office/officeart/2005/8/layout/vList4"/>
    <dgm:cxn modelId="{86AB0DD8-C817-4205-A1B3-B20AC7982EDB}" type="presParOf" srcId="{9288DB27-31D8-4801-8606-69ABA3156529}" destId="{7B67C4EB-0672-4603-BE5E-319CC3D7819B}" srcOrd="9" destOrd="0" presId="urn:microsoft.com/office/officeart/2005/8/layout/vList4"/>
    <dgm:cxn modelId="{0C38082E-9117-44D1-977A-0F216F1952B0}" type="presParOf" srcId="{9288DB27-31D8-4801-8606-69ABA3156529}" destId="{BD82CE32-02F0-4D62-BF2E-7CE0B4C51139}" srcOrd="10" destOrd="0" presId="urn:microsoft.com/office/officeart/2005/8/layout/vList4"/>
    <dgm:cxn modelId="{7EC9D740-38EC-4B3D-A624-08C9E3911D88}" type="presParOf" srcId="{BD82CE32-02F0-4D62-BF2E-7CE0B4C51139}" destId="{11099FF5-0C96-4352-BACB-E5646ACFEDB9}" srcOrd="0" destOrd="0" presId="urn:microsoft.com/office/officeart/2005/8/layout/vList4"/>
    <dgm:cxn modelId="{23AA6272-5852-4854-93AD-80F81CBE1A41}" type="presParOf" srcId="{BD82CE32-02F0-4D62-BF2E-7CE0B4C51139}" destId="{DB8DDEDE-9557-4DC2-93EC-FA06C4E20AD0}" srcOrd="1" destOrd="0" presId="urn:microsoft.com/office/officeart/2005/8/layout/vList4"/>
    <dgm:cxn modelId="{3D18CB11-1C26-4F65-AC87-6EAB6710DCF8}" type="presParOf" srcId="{BD82CE32-02F0-4D62-BF2E-7CE0B4C51139}" destId="{E5449654-63B6-4357-A3B0-435A7E079627}" srcOrd="2" destOrd="0" presId="urn:microsoft.com/office/officeart/2005/8/layout/vList4"/>
    <dgm:cxn modelId="{33EE8401-CD3A-40DC-8826-98097E6BEF2F}" type="presParOf" srcId="{9288DB27-31D8-4801-8606-69ABA3156529}" destId="{5C13E63A-17FA-4F0A-AB61-B81CBEDAB0B7}" srcOrd="11" destOrd="0" presId="urn:microsoft.com/office/officeart/2005/8/layout/vList4"/>
    <dgm:cxn modelId="{714FA1A5-7D19-496D-8B12-88FC1B816D98}" type="presParOf" srcId="{9288DB27-31D8-4801-8606-69ABA3156529}" destId="{F8EFB6FF-753B-451F-B383-D125318C0197}" srcOrd="12" destOrd="0" presId="urn:microsoft.com/office/officeart/2005/8/layout/vList4"/>
    <dgm:cxn modelId="{493FEA3D-5C13-4D71-8DD6-BA29E8A601F0}" type="presParOf" srcId="{F8EFB6FF-753B-451F-B383-D125318C0197}" destId="{C81D77D6-7828-4B65-90EB-BE5F334FEE63}" srcOrd="0" destOrd="0" presId="urn:microsoft.com/office/officeart/2005/8/layout/vList4"/>
    <dgm:cxn modelId="{25154D26-3C3F-4EC6-A713-93B38EB216BC}" type="presParOf" srcId="{F8EFB6FF-753B-451F-B383-D125318C0197}" destId="{9EBD5B45-F75C-4C20-982E-DE9A359F5C03}" srcOrd="1" destOrd="0" presId="urn:microsoft.com/office/officeart/2005/8/layout/vList4"/>
    <dgm:cxn modelId="{248D95AE-CE28-4470-9F32-FDFA28202ABB}" type="presParOf" srcId="{F8EFB6FF-753B-451F-B383-D125318C0197}" destId="{A7F815AD-BE33-41A0-8A5F-022D93CE5809}" srcOrd="2" destOrd="0" presId="urn:microsoft.com/office/officeart/2005/8/layout/vList4"/>
    <dgm:cxn modelId="{6DE9C0AA-0B2C-464D-AD91-D1BF97476497}" type="presParOf" srcId="{9288DB27-31D8-4801-8606-69ABA3156529}" destId="{2A257779-BECF-4EF6-83AD-D4C6FE410095}" srcOrd="13" destOrd="0" presId="urn:microsoft.com/office/officeart/2005/8/layout/vList4"/>
    <dgm:cxn modelId="{D5DA1FB9-986E-45D9-9CAB-9A74C904B0E3}" type="presParOf" srcId="{9288DB27-31D8-4801-8606-69ABA3156529}" destId="{9E7133E9-2018-4CE9-8DC8-FB9CD88F2304}" srcOrd="14" destOrd="0" presId="urn:microsoft.com/office/officeart/2005/8/layout/vList4"/>
    <dgm:cxn modelId="{D68027A1-2397-4C49-B022-673DFD21D7F8}" type="presParOf" srcId="{9E7133E9-2018-4CE9-8DC8-FB9CD88F2304}" destId="{3578F808-3077-4443-AE42-AD9AABA952E4}" srcOrd="0" destOrd="0" presId="urn:microsoft.com/office/officeart/2005/8/layout/vList4"/>
    <dgm:cxn modelId="{2384F209-6B3C-4753-96D8-46655709FE4B}" type="presParOf" srcId="{9E7133E9-2018-4CE9-8DC8-FB9CD88F2304}" destId="{6A1570F3-DA92-433C-ABF9-BCECDCEDB4F3}" srcOrd="1" destOrd="0" presId="urn:microsoft.com/office/officeart/2005/8/layout/vList4"/>
    <dgm:cxn modelId="{0F6D4560-A3E9-4F79-A5D0-D5FFCBE3225A}" type="presParOf" srcId="{9E7133E9-2018-4CE9-8DC8-FB9CD88F2304}" destId="{23DD1579-8B06-4778-A9E4-D5A89F2E411F}" srcOrd="2" destOrd="0" presId="urn:microsoft.com/office/officeart/2005/8/layout/vList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C6B1A2A1-AB45-48A3-8410-2820AAACA7F8}" type="doc">
      <dgm:prSet loTypeId="urn:microsoft.com/office/officeart/2005/8/layout/vList4" loCatId="list" qsTypeId="urn:microsoft.com/office/officeart/2005/8/quickstyle/simple1" qsCatId="simple" csTypeId="urn:microsoft.com/office/officeart/2005/8/colors/accent1_2" csCatId="accent1" phldr="1"/>
      <dgm:spPr/>
      <dgm:t>
        <a:bodyPr/>
        <a:lstStyle/>
        <a:p>
          <a:endParaRPr lang="en-GB"/>
        </a:p>
      </dgm:t>
    </dgm:pt>
    <dgm:pt modelId="{5F02417C-B227-44F8-95FA-9B78958AF2E4}">
      <dgm:prSet phldrT="[Text]"/>
      <dgm:spPr/>
      <dgm:t>
        <a:bodyPr/>
        <a:lstStyle/>
        <a:p>
          <a:r>
            <a:rPr lang="en-GB" dirty="0"/>
            <a:t>Interests held by close family members</a:t>
          </a:r>
        </a:p>
      </dgm:t>
    </dgm:pt>
    <dgm:pt modelId="{A01494C1-0573-492F-B16E-EC57D56ECDB6}" type="parTrans" cxnId="{8AC76541-69B6-4315-B69F-2FCAFD6A9038}">
      <dgm:prSet/>
      <dgm:spPr/>
      <dgm:t>
        <a:bodyPr/>
        <a:lstStyle/>
        <a:p>
          <a:endParaRPr lang="en-GB"/>
        </a:p>
      </dgm:t>
    </dgm:pt>
    <dgm:pt modelId="{C113E88E-2D6A-45A2-8AC9-DD057F684CBB}" type="sibTrans" cxnId="{8AC76541-69B6-4315-B69F-2FCAFD6A9038}">
      <dgm:prSet/>
      <dgm:spPr/>
      <dgm:t>
        <a:bodyPr/>
        <a:lstStyle/>
        <a:p>
          <a:endParaRPr lang="en-GB"/>
        </a:p>
      </dgm:t>
    </dgm:pt>
    <dgm:pt modelId="{254B4342-3710-4DB6-B744-B75697D901AA}">
      <dgm:prSet phldrT="[Text]"/>
      <dgm:spPr/>
      <dgm:t>
        <a:bodyPr/>
        <a:lstStyle/>
        <a:p>
          <a:r>
            <a:rPr lang="it-IT" dirty="0" err="1"/>
            <a:t>Spouse</a:t>
          </a:r>
          <a:r>
            <a:rPr lang="it-IT" dirty="0"/>
            <a:t> </a:t>
          </a:r>
          <a:endParaRPr lang="en-GB" dirty="0"/>
        </a:p>
      </dgm:t>
    </dgm:pt>
    <dgm:pt modelId="{7F3663A1-BCA9-4032-8335-B1169AAE58D6}" type="parTrans" cxnId="{CAB2E34A-8C22-4C02-BD8D-3B28C2159970}">
      <dgm:prSet/>
      <dgm:spPr/>
      <dgm:t>
        <a:bodyPr/>
        <a:lstStyle/>
        <a:p>
          <a:endParaRPr lang="en-GB"/>
        </a:p>
      </dgm:t>
    </dgm:pt>
    <dgm:pt modelId="{9CB389F1-1E91-44F0-BDA8-361DD9A0A9DB}" type="sibTrans" cxnId="{CAB2E34A-8C22-4C02-BD8D-3B28C2159970}">
      <dgm:prSet/>
      <dgm:spPr/>
      <dgm:t>
        <a:bodyPr/>
        <a:lstStyle/>
        <a:p>
          <a:endParaRPr lang="en-GB"/>
        </a:p>
      </dgm:t>
    </dgm:pt>
    <dgm:pt modelId="{ACF2DED3-1F1C-4102-A7C6-4BD1B40A8D7F}">
      <dgm:prSet phldrT="[Text]"/>
      <dgm:spPr/>
      <dgm:t>
        <a:bodyPr/>
        <a:lstStyle/>
        <a:p>
          <a:r>
            <a:rPr lang="it-IT" dirty="0"/>
            <a:t>Registered Partner</a:t>
          </a:r>
          <a:endParaRPr lang="en-GB" dirty="0"/>
        </a:p>
      </dgm:t>
    </dgm:pt>
    <dgm:pt modelId="{2381E1C0-7F63-47FC-BFFD-83793D8DA086}" type="parTrans" cxnId="{C412D720-8084-477D-A6F0-C9A2662560A7}">
      <dgm:prSet/>
      <dgm:spPr/>
      <dgm:t>
        <a:bodyPr/>
        <a:lstStyle/>
        <a:p>
          <a:endParaRPr lang="en-GB"/>
        </a:p>
      </dgm:t>
    </dgm:pt>
    <dgm:pt modelId="{9D651A91-ECD6-4EB1-B474-E2D9B16294C6}" type="sibTrans" cxnId="{C412D720-8084-477D-A6F0-C9A2662560A7}">
      <dgm:prSet/>
      <dgm:spPr/>
      <dgm:t>
        <a:bodyPr/>
        <a:lstStyle/>
        <a:p>
          <a:endParaRPr lang="en-GB"/>
        </a:p>
      </dgm:t>
    </dgm:pt>
    <dgm:pt modelId="{07A0A654-A325-4656-A6C0-7F617FD0A615}">
      <dgm:prSet phldrT="[Text]"/>
      <dgm:spPr/>
      <dgm:t>
        <a:bodyPr/>
        <a:lstStyle/>
        <a:p>
          <a:r>
            <a:rPr lang="it-IT" dirty="0" err="1"/>
            <a:t>financially</a:t>
          </a:r>
          <a:r>
            <a:rPr lang="it-IT" dirty="0"/>
            <a:t> </a:t>
          </a:r>
          <a:r>
            <a:rPr lang="it-IT" dirty="0" err="1"/>
            <a:t>dependent</a:t>
          </a:r>
          <a:r>
            <a:rPr lang="it-IT" dirty="0"/>
            <a:t> </a:t>
          </a:r>
          <a:r>
            <a:rPr lang="it-IT" dirty="0" err="1"/>
            <a:t>Ascendant</a:t>
          </a:r>
          <a:r>
            <a:rPr lang="it-IT" dirty="0"/>
            <a:t> /</a:t>
          </a:r>
          <a:r>
            <a:rPr lang="it-IT" dirty="0" err="1"/>
            <a:t>Descendant</a:t>
          </a:r>
          <a:endParaRPr lang="en-GB" dirty="0"/>
        </a:p>
      </dgm:t>
    </dgm:pt>
    <dgm:pt modelId="{3A643C0A-2B19-4357-836A-0321EE2033CC}" type="parTrans" cxnId="{94B9D51A-3421-4157-B6C4-A5396210889A}">
      <dgm:prSet/>
      <dgm:spPr/>
      <dgm:t>
        <a:bodyPr/>
        <a:lstStyle/>
        <a:p>
          <a:endParaRPr lang="en-GB"/>
        </a:p>
      </dgm:t>
    </dgm:pt>
    <dgm:pt modelId="{759C96B4-90A1-4FD0-9204-E1A99B243B18}" type="sibTrans" cxnId="{94B9D51A-3421-4157-B6C4-A5396210889A}">
      <dgm:prSet/>
      <dgm:spPr/>
      <dgm:t>
        <a:bodyPr/>
        <a:lstStyle/>
        <a:p>
          <a:endParaRPr lang="en-GB"/>
        </a:p>
      </dgm:t>
    </dgm:pt>
    <dgm:pt modelId="{605945F9-FB1E-4D5F-A775-7DDB43974EE6}">
      <dgm:prSet/>
      <dgm:spPr/>
      <dgm:t>
        <a:bodyPr/>
        <a:lstStyle/>
        <a:p>
          <a:r>
            <a:rPr lang="it-IT" dirty="0" err="1"/>
            <a:t>Interests</a:t>
          </a:r>
          <a:r>
            <a:rPr lang="it-IT" dirty="0"/>
            <a:t> </a:t>
          </a:r>
          <a:r>
            <a:rPr lang="it-IT" dirty="0" err="1"/>
            <a:t>held</a:t>
          </a:r>
          <a:r>
            <a:rPr lang="it-IT" dirty="0"/>
            <a:t> by the </a:t>
          </a:r>
          <a:r>
            <a:rPr lang="it-IT" dirty="0" err="1"/>
            <a:t>declaring</a:t>
          </a:r>
          <a:r>
            <a:rPr lang="it-IT" dirty="0"/>
            <a:t> </a:t>
          </a:r>
          <a:r>
            <a:rPr lang="it-IT" dirty="0" err="1"/>
            <a:t>person</a:t>
          </a:r>
          <a:r>
            <a:rPr lang="it-IT" dirty="0"/>
            <a:t> (e.g. </a:t>
          </a:r>
          <a:r>
            <a:rPr lang="it-IT" dirty="0" err="1"/>
            <a:t>expert</a:t>
          </a:r>
          <a:r>
            <a:rPr lang="it-IT" dirty="0"/>
            <a:t>)</a:t>
          </a:r>
          <a:endParaRPr lang="en-GB" dirty="0"/>
        </a:p>
      </dgm:t>
    </dgm:pt>
    <dgm:pt modelId="{CA7BCA65-B39B-47C1-88B6-72F8B2DB76DF}" type="parTrans" cxnId="{47CE3310-B89C-4CB2-8AA0-6564A9FEE4B2}">
      <dgm:prSet/>
      <dgm:spPr/>
      <dgm:t>
        <a:bodyPr/>
        <a:lstStyle/>
        <a:p>
          <a:endParaRPr lang="en-GB"/>
        </a:p>
      </dgm:t>
    </dgm:pt>
    <dgm:pt modelId="{E31A184A-6860-4084-8344-375ACFAF3390}" type="sibTrans" cxnId="{47CE3310-B89C-4CB2-8AA0-6564A9FEE4B2}">
      <dgm:prSet/>
      <dgm:spPr/>
      <dgm:t>
        <a:bodyPr/>
        <a:lstStyle/>
        <a:p>
          <a:endParaRPr lang="en-GB"/>
        </a:p>
      </dgm:t>
    </dgm:pt>
    <dgm:pt modelId="{C4C83870-8FD9-46B0-BCD6-BCFF30E2DC10}" type="pres">
      <dgm:prSet presAssocID="{C6B1A2A1-AB45-48A3-8410-2820AAACA7F8}" presName="linear" presStyleCnt="0">
        <dgm:presLayoutVars>
          <dgm:dir/>
          <dgm:resizeHandles val="exact"/>
        </dgm:presLayoutVars>
      </dgm:prSet>
      <dgm:spPr/>
    </dgm:pt>
    <dgm:pt modelId="{2FC2E28C-7813-40FE-AC85-E2F36784C48E}" type="pres">
      <dgm:prSet presAssocID="{605945F9-FB1E-4D5F-A775-7DDB43974EE6}" presName="comp" presStyleCnt="0"/>
      <dgm:spPr/>
    </dgm:pt>
    <dgm:pt modelId="{AB28EF7F-6B7F-4AE6-9670-E81434D0BCED}" type="pres">
      <dgm:prSet presAssocID="{605945F9-FB1E-4D5F-A775-7DDB43974EE6}" presName="box" presStyleLbl="node1" presStyleIdx="0" presStyleCnt="2"/>
      <dgm:spPr/>
    </dgm:pt>
    <dgm:pt modelId="{F6503055-E9D7-4783-ABAD-0A28D9CB084C}" type="pres">
      <dgm:prSet presAssocID="{605945F9-FB1E-4D5F-A775-7DDB43974EE6}" presName="img" presStyleLbl="fgImgPlace1" presStyleIdx="0" presStyleCnt="2"/>
      <dgm:spPr>
        <a:blipFill rotWithShape="1">
          <a:blip xmlns:r="http://schemas.openxmlformats.org/officeDocument/2006/relationships" r:embed="rId1"/>
          <a:stretch>
            <a:fillRect/>
          </a:stretch>
        </a:blipFill>
      </dgm:spPr>
    </dgm:pt>
    <dgm:pt modelId="{78D9CDA8-1E1F-4EA5-AE36-7E4720346CFF}" type="pres">
      <dgm:prSet presAssocID="{605945F9-FB1E-4D5F-A775-7DDB43974EE6}" presName="text" presStyleLbl="node1" presStyleIdx="0" presStyleCnt="2">
        <dgm:presLayoutVars>
          <dgm:bulletEnabled val="1"/>
        </dgm:presLayoutVars>
      </dgm:prSet>
      <dgm:spPr/>
    </dgm:pt>
    <dgm:pt modelId="{5CDF94F3-D765-4B9C-ADBA-1FB5CE5F252B}" type="pres">
      <dgm:prSet presAssocID="{E31A184A-6860-4084-8344-375ACFAF3390}" presName="spacer" presStyleCnt="0"/>
      <dgm:spPr/>
    </dgm:pt>
    <dgm:pt modelId="{751979E2-624A-412B-9F71-9C2930A41B59}" type="pres">
      <dgm:prSet presAssocID="{5F02417C-B227-44F8-95FA-9B78958AF2E4}" presName="comp" presStyleCnt="0"/>
      <dgm:spPr/>
    </dgm:pt>
    <dgm:pt modelId="{3BB91E3E-F73A-43FC-9B05-19C632E07452}" type="pres">
      <dgm:prSet presAssocID="{5F02417C-B227-44F8-95FA-9B78958AF2E4}" presName="box" presStyleLbl="node1" presStyleIdx="1" presStyleCnt="2"/>
      <dgm:spPr/>
    </dgm:pt>
    <dgm:pt modelId="{E7F32F2E-374D-470B-B7A2-1C8AA4B4D1AF}" type="pres">
      <dgm:prSet presAssocID="{5F02417C-B227-44F8-95FA-9B78958AF2E4}" presName="img" presStyleLbl="fgImgPlace1" presStyleIdx="1" presStyleCnt="2"/>
      <dgm:spPr>
        <a:blipFill rotWithShape="1">
          <a:blip xmlns:r="http://schemas.openxmlformats.org/officeDocument/2006/relationships" r:embed="rId2"/>
          <a:stretch>
            <a:fillRect/>
          </a:stretch>
        </a:blipFill>
      </dgm:spPr>
    </dgm:pt>
    <dgm:pt modelId="{13046CB9-B2DF-48B6-A47D-F6B455F52CB5}" type="pres">
      <dgm:prSet presAssocID="{5F02417C-B227-44F8-95FA-9B78958AF2E4}" presName="text" presStyleLbl="node1" presStyleIdx="1" presStyleCnt="2">
        <dgm:presLayoutVars>
          <dgm:bulletEnabled val="1"/>
        </dgm:presLayoutVars>
      </dgm:prSet>
      <dgm:spPr/>
    </dgm:pt>
  </dgm:ptLst>
  <dgm:cxnLst>
    <dgm:cxn modelId="{47CE3310-B89C-4CB2-8AA0-6564A9FEE4B2}" srcId="{C6B1A2A1-AB45-48A3-8410-2820AAACA7F8}" destId="{605945F9-FB1E-4D5F-A775-7DDB43974EE6}" srcOrd="0" destOrd="0" parTransId="{CA7BCA65-B39B-47C1-88B6-72F8B2DB76DF}" sibTransId="{E31A184A-6860-4084-8344-375ACFAF3390}"/>
    <dgm:cxn modelId="{94B9D51A-3421-4157-B6C4-A5396210889A}" srcId="{5F02417C-B227-44F8-95FA-9B78958AF2E4}" destId="{07A0A654-A325-4656-A6C0-7F617FD0A615}" srcOrd="2" destOrd="0" parTransId="{3A643C0A-2B19-4357-836A-0321EE2033CC}" sibTransId="{759C96B4-90A1-4FD0-9204-E1A99B243B18}"/>
    <dgm:cxn modelId="{C412D720-8084-477D-A6F0-C9A2662560A7}" srcId="{5F02417C-B227-44F8-95FA-9B78958AF2E4}" destId="{ACF2DED3-1F1C-4102-A7C6-4BD1B40A8D7F}" srcOrd="1" destOrd="0" parTransId="{2381E1C0-7F63-47FC-BFFD-83793D8DA086}" sibTransId="{9D651A91-ECD6-4EB1-B474-E2D9B16294C6}"/>
    <dgm:cxn modelId="{33835927-D1EA-46A1-8B79-BE227332389A}" type="presOf" srcId="{ACF2DED3-1F1C-4102-A7C6-4BD1B40A8D7F}" destId="{13046CB9-B2DF-48B6-A47D-F6B455F52CB5}" srcOrd="1" destOrd="2" presId="urn:microsoft.com/office/officeart/2005/8/layout/vList4"/>
    <dgm:cxn modelId="{8AC76541-69B6-4315-B69F-2FCAFD6A9038}" srcId="{C6B1A2A1-AB45-48A3-8410-2820AAACA7F8}" destId="{5F02417C-B227-44F8-95FA-9B78958AF2E4}" srcOrd="1" destOrd="0" parTransId="{A01494C1-0573-492F-B16E-EC57D56ECDB6}" sibTransId="{C113E88E-2D6A-45A2-8AC9-DD057F684CBB}"/>
    <dgm:cxn modelId="{9C62C741-EEDA-48D4-A159-06EB5C354278}" type="presOf" srcId="{5F02417C-B227-44F8-95FA-9B78958AF2E4}" destId="{13046CB9-B2DF-48B6-A47D-F6B455F52CB5}" srcOrd="1" destOrd="0" presId="urn:microsoft.com/office/officeart/2005/8/layout/vList4"/>
    <dgm:cxn modelId="{7DCF5844-6C40-4D2A-843F-2A0498F1FA5E}" type="presOf" srcId="{5F02417C-B227-44F8-95FA-9B78958AF2E4}" destId="{3BB91E3E-F73A-43FC-9B05-19C632E07452}" srcOrd="0" destOrd="0" presId="urn:microsoft.com/office/officeart/2005/8/layout/vList4"/>
    <dgm:cxn modelId="{CAB2E34A-8C22-4C02-BD8D-3B28C2159970}" srcId="{5F02417C-B227-44F8-95FA-9B78958AF2E4}" destId="{254B4342-3710-4DB6-B744-B75697D901AA}" srcOrd="0" destOrd="0" parTransId="{7F3663A1-BCA9-4032-8335-B1169AAE58D6}" sibTransId="{9CB389F1-1E91-44F0-BDA8-361DD9A0A9DB}"/>
    <dgm:cxn modelId="{6BBC924E-FAF7-4539-A3DC-10C864B6D481}" type="presOf" srcId="{254B4342-3710-4DB6-B744-B75697D901AA}" destId="{13046CB9-B2DF-48B6-A47D-F6B455F52CB5}" srcOrd="1" destOrd="1" presId="urn:microsoft.com/office/officeart/2005/8/layout/vList4"/>
    <dgm:cxn modelId="{7187AF73-4D43-4C52-810F-3D051722FE67}" type="presOf" srcId="{ACF2DED3-1F1C-4102-A7C6-4BD1B40A8D7F}" destId="{3BB91E3E-F73A-43FC-9B05-19C632E07452}" srcOrd="0" destOrd="2" presId="urn:microsoft.com/office/officeart/2005/8/layout/vList4"/>
    <dgm:cxn modelId="{65C3AB7C-2A24-4A33-A2D9-82BAD0ECC564}" type="presOf" srcId="{254B4342-3710-4DB6-B744-B75697D901AA}" destId="{3BB91E3E-F73A-43FC-9B05-19C632E07452}" srcOrd="0" destOrd="1" presId="urn:microsoft.com/office/officeart/2005/8/layout/vList4"/>
    <dgm:cxn modelId="{36628D95-4692-40CE-ABE4-44A7B5C7C9CF}" type="presOf" srcId="{07A0A654-A325-4656-A6C0-7F617FD0A615}" destId="{3BB91E3E-F73A-43FC-9B05-19C632E07452}" srcOrd="0" destOrd="3" presId="urn:microsoft.com/office/officeart/2005/8/layout/vList4"/>
    <dgm:cxn modelId="{CFE8F29B-1348-4B30-969E-BB4E41FBECEA}" type="presOf" srcId="{07A0A654-A325-4656-A6C0-7F617FD0A615}" destId="{13046CB9-B2DF-48B6-A47D-F6B455F52CB5}" srcOrd="1" destOrd="3" presId="urn:microsoft.com/office/officeart/2005/8/layout/vList4"/>
    <dgm:cxn modelId="{429078B0-FE47-4D99-9DC1-5151B41907B1}" type="presOf" srcId="{605945F9-FB1E-4D5F-A775-7DDB43974EE6}" destId="{78D9CDA8-1E1F-4EA5-AE36-7E4720346CFF}" srcOrd="1" destOrd="0" presId="urn:microsoft.com/office/officeart/2005/8/layout/vList4"/>
    <dgm:cxn modelId="{38C69DB1-D6F8-4E10-B609-A9B55C3A6F54}" type="presOf" srcId="{C6B1A2A1-AB45-48A3-8410-2820AAACA7F8}" destId="{C4C83870-8FD9-46B0-BCD6-BCFF30E2DC10}" srcOrd="0" destOrd="0" presId="urn:microsoft.com/office/officeart/2005/8/layout/vList4"/>
    <dgm:cxn modelId="{8F19B8C4-748D-40E3-92D4-9D6D73254A51}" type="presOf" srcId="{605945F9-FB1E-4D5F-A775-7DDB43974EE6}" destId="{AB28EF7F-6B7F-4AE6-9670-E81434D0BCED}" srcOrd="0" destOrd="0" presId="urn:microsoft.com/office/officeart/2005/8/layout/vList4"/>
    <dgm:cxn modelId="{CE8D7914-51D4-4175-8C39-A236FB9E64EC}" type="presParOf" srcId="{C4C83870-8FD9-46B0-BCD6-BCFF30E2DC10}" destId="{2FC2E28C-7813-40FE-AC85-E2F36784C48E}" srcOrd="0" destOrd="0" presId="urn:microsoft.com/office/officeart/2005/8/layout/vList4"/>
    <dgm:cxn modelId="{5FC58899-540C-40F3-B972-CEE6C9BEED7A}" type="presParOf" srcId="{2FC2E28C-7813-40FE-AC85-E2F36784C48E}" destId="{AB28EF7F-6B7F-4AE6-9670-E81434D0BCED}" srcOrd="0" destOrd="0" presId="urn:microsoft.com/office/officeart/2005/8/layout/vList4"/>
    <dgm:cxn modelId="{CD642BE7-B18F-477D-954D-EF12B7BC2BC8}" type="presParOf" srcId="{2FC2E28C-7813-40FE-AC85-E2F36784C48E}" destId="{F6503055-E9D7-4783-ABAD-0A28D9CB084C}" srcOrd="1" destOrd="0" presId="urn:microsoft.com/office/officeart/2005/8/layout/vList4"/>
    <dgm:cxn modelId="{367EEB58-CF01-4396-B08E-B9D62BFCE2BE}" type="presParOf" srcId="{2FC2E28C-7813-40FE-AC85-E2F36784C48E}" destId="{78D9CDA8-1E1F-4EA5-AE36-7E4720346CFF}" srcOrd="2" destOrd="0" presId="urn:microsoft.com/office/officeart/2005/8/layout/vList4"/>
    <dgm:cxn modelId="{7EEC50C5-8D67-4AB3-A6C8-7E9133827B4D}" type="presParOf" srcId="{C4C83870-8FD9-46B0-BCD6-BCFF30E2DC10}" destId="{5CDF94F3-D765-4B9C-ADBA-1FB5CE5F252B}" srcOrd="1" destOrd="0" presId="urn:microsoft.com/office/officeart/2005/8/layout/vList4"/>
    <dgm:cxn modelId="{527845A5-AF45-4858-B094-53B124D72D4C}" type="presParOf" srcId="{C4C83870-8FD9-46B0-BCD6-BCFF30E2DC10}" destId="{751979E2-624A-412B-9F71-9C2930A41B59}" srcOrd="2" destOrd="0" presId="urn:microsoft.com/office/officeart/2005/8/layout/vList4"/>
    <dgm:cxn modelId="{89211E60-3152-41A9-BE17-74E8609A3E01}" type="presParOf" srcId="{751979E2-624A-412B-9F71-9C2930A41B59}" destId="{3BB91E3E-F73A-43FC-9B05-19C632E07452}" srcOrd="0" destOrd="0" presId="urn:microsoft.com/office/officeart/2005/8/layout/vList4"/>
    <dgm:cxn modelId="{75E43350-7255-4C5A-83BE-77BF0FD12D30}" type="presParOf" srcId="{751979E2-624A-412B-9F71-9C2930A41B59}" destId="{E7F32F2E-374D-470B-B7A2-1C8AA4B4D1AF}" srcOrd="1" destOrd="0" presId="urn:microsoft.com/office/officeart/2005/8/layout/vList4"/>
    <dgm:cxn modelId="{3027199E-F43E-4BA8-97DC-C8991165B6D0}" type="presParOf" srcId="{751979E2-624A-412B-9F71-9C2930A41B59}" destId="{13046CB9-B2DF-48B6-A47D-F6B455F52CB5}" srcOrd="2" destOrd="0" presId="urn:microsoft.com/office/officeart/2005/8/layout/vList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00FEB6AD-B195-411C-BFDC-4442CCED64E1}" type="doc">
      <dgm:prSet loTypeId="urn:microsoft.com/office/officeart/2005/8/layout/vList3" loCatId="list" qsTypeId="urn:microsoft.com/office/officeart/2005/8/quickstyle/simple1" qsCatId="simple" csTypeId="urn:microsoft.com/office/officeart/2005/8/colors/accent1_3" csCatId="accent1" phldr="1"/>
      <dgm:spPr/>
    </dgm:pt>
    <dgm:pt modelId="{515907BC-C98F-4DCF-8EA2-12A780DDAFF0}">
      <dgm:prSet phldrT="[Text]"/>
      <dgm:spPr/>
      <dgm:t>
        <a:bodyPr/>
        <a:lstStyle/>
        <a:p>
          <a:r>
            <a:rPr lang="en-GB" dirty="0"/>
            <a:t>Timeframe </a:t>
          </a:r>
        </a:p>
      </dgm:t>
    </dgm:pt>
    <dgm:pt modelId="{CC5AC5D7-5BE9-45DF-A4DF-2612892406F3}" type="parTrans" cxnId="{2B4BE840-A690-47AB-BB3D-F3BA6178DF48}">
      <dgm:prSet/>
      <dgm:spPr/>
      <dgm:t>
        <a:bodyPr/>
        <a:lstStyle/>
        <a:p>
          <a:endParaRPr lang="en-GB"/>
        </a:p>
      </dgm:t>
    </dgm:pt>
    <dgm:pt modelId="{A6558847-FE6B-4E23-B0F7-BF56C6B0B48B}" type="sibTrans" cxnId="{2B4BE840-A690-47AB-BB3D-F3BA6178DF48}">
      <dgm:prSet/>
      <dgm:spPr/>
      <dgm:t>
        <a:bodyPr/>
        <a:lstStyle/>
        <a:p>
          <a:endParaRPr lang="en-GB"/>
        </a:p>
      </dgm:t>
    </dgm:pt>
    <dgm:pt modelId="{E0BC7549-E334-48A4-ACC3-0A83A304BF61}">
      <dgm:prSet phldrT="[Text]"/>
      <dgm:spPr/>
      <dgm:t>
        <a:bodyPr/>
        <a:lstStyle/>
        <a:p>
          <a:r>
            <a:rPr lang="en-GB" dirty="0"/>
            <a:t>Details on the organisation, its remit and how it relates to EFSA</a:t>
          </a:r>
        </a:p>
      </dgm:t>
    </dgm:pt>
    <dgm:pt modelId="{10510C61-EBF2-4526-8E64-D119C138A2D8}" type="parTrans" cxnId="{ED15CD9B-9536-4ED0-9009-7F0058058D65}">
      <dgm:prSet/>
      <dgm:spPr/>
      <dgm:t>
        <a:bodyPr/>
        <a:lstStyle/>
        <a:p>
          <a:endParaRPr lang="en-GB"/>
        </a:p>
      </dgm:t>
    </dgm:pt>
    <dgm:pt modelId="{7D30D616-6C9E-43CD-8204-D3C0F1C24790}" type="sibTrans" cxnId="{ED15CD9B-9536-4ED0-9009-7F0058058D65}">
      <dgm:prSet/>
      <dgm:spPr/>
      <dgm:t>
        <a:bodyPr/>
        <a:lstStyle/>
        <a:p>
          <a:endParaRPr lang="en-GB"/>
        </a:p>
      </dgm:t>
    </dgm:pt>
    <dgm:pt modelId="{3E01F76B-8172-4DF7-83BA-10685FA21676}">
      <dgm:prSet phldrT="[Text]"/>
      <dgm:spPr/>
      <dgm:t>
        <a:bodyPr/>
        <a:lstStyle/>
        <a:p>
          <a:r>
            <a:rPr lang="en-GB" dirty="0"/>
            <a:t>Details on your role and context in which activity takes place</a:t>
          </a:r>
        </a:p>
      </dgm:t>
    </dgm:pt>
    <dgm:pt modelId="{5120BAF7-86D7-4895-A13C-06D7172B129E}" type="parTrans" cxnId="{F2BA0922-E0FF-47B2-ADDF-1D327DA3A40B}">
      <dgm:prSet/>
      <dgm:spPr/>
      <dgm:t>
        <a:bodyPr/>
        <a:lstStyle/>
        <a:p>
          <a:endParaRPr lang="en-GB"/>
        </a:p>
      </dgm:t>
    </dgm:pt>
    <dgm:pt modelId="{5D1852A1-B346-49EF-8CC1-DB43D86774DD}" type="sibTrans" cxnId="{F2BA0922-E0FF-47B2-ADDF-1D327DA3A40B}">
      <dgm:prSet/>
      <dgm:spPr/>
      <dgm:t>
        <a:bodyPr/>
        <a:lstStyle/>
        <a:p>
          <a:endParaRPr lang="en-GB"/>
        </a:p>
      </dgm:t>
    </dgm:pt>
    <dgm:pt modelId="{1CE80BAA-DCB3-492B-AFD8-92DA59E9429D}">
      <dgm:prSet phldrT="[Text]"/>
      <dgm:spPr/>
      <dgm:t>
        <a:bodyPr/>
        <a:lstStyle/>
        <a:p>
          <a:r>
            <a:rPr lang="it-IT" dirty="0" err="1"/>
            <a:t>Degree</a:t>
          </a:r>
          <a:r>
            <a:rPr lang="it-IT" dirty="0"/>
            <a:t> of </a:t>
          </a:r>
          <a:r>
            <a:rPr lang="it-IT" dirty="0" err="1"/>
            <a:t>intensity</a:t>
          </a:r>
          <a:r>
            <a:rPr lang="it-IT" dirty="0"/>
            <a:t> of </a:t>
          </a:r>
          <a:r>
            <a:rPr lang="it-IT" dirty="0" err="1"/>
            <a:t>each</a:t>
          </a:r>
          <a:r>
            <a:rPr lang="it-IT" dirty="0"/>
            <a:t> </a:t>
          </a:r>
          <a:r>
            <a:rPr lang="it-IT" dirty="0" err="1"/>
            <a:t>interest</a:t>
          </a:r>
          <a:r>
            <a:rPr lang="it-IT" dirty="0"/>
            <a:t> (number of mtgs, </a:t>
          </a:r>
          <a:r>
            <a:rPr lang="it-IT" dirty="0" err="1"/>
            <a:t>working</a:t>
          </a:r>
          <a:r>
            <a:rPr lang="it-IT" dirty="0"/>
            <a:t> hours </a:t>
          </a:r>
          <a:r>
            <a:rPr lang="it-IT" dirty="0" err="1"/>
            <a:t>etc</a:t>
          </a:r>
          <a:r>
            <a:rPr lang="it-IT" dirty="0"/>
            <a:t>)</a:t>
          </a:r>
          <a:endParaRPr lang="en-GB" dirty="0"/>
        </a:p>
      </dgm:t>
    </dgm:pt>
    <dgm:pt modelId="{8D383377-BFFA-4DBD-8F3D-7BC770A0998A}" type="parTrans" cxnId="{183A4CAF-4EFC-40D2-9E8F-4FB44CCB4426}">
      <dgm:prSet/>
      <dgm:spPr/>
      <dgm:t>
        <a:bodyPr/>
        <a:lstStyle/>
        <a:p>
          <a:endParaRPr lang="en-GB"/>
        </a:p>
      </dgm:t>
    </dgm:pt>
    <dgm:pt modelId="{A44E685D-EF2E-4190-9EE1-FF57B49E635B}" type="sibTrans" cxnId="{183A4CAF-4EFC-40D2-9E8F-4FB44CCB4426}">
      <dgm:prSet/>
      <dgm:spPr/>
      <dgm:t>
        <a:bodyPr/>
        <a:lstStyle/>
        <a:p>
          <a:endParaRPr lang="en-GB"/>
        </a:p>
      </dgm:t>
    </dgm:pt>
    <dgm:pt modelId="{4777503C-7474-47D4-9936-9EF9AB56D09F}">
      <dgm:prSet phldrT="[Text]"/>
      <dgm:spPr/>
      <dgm:t>
        <a:bodyPr/>
        <a:lstStyle/>
        <a:p>
          <a:r>
            <a:rPr lang="it-IT" dirty="0" err="1"/>
            <a:t>Annual</a:t>
          </a:r>
          <a:r>
            <a:rPr lang="it-IT" dirty="0"/>
            <a:t> impact on </a:t>
          </a:r>
          <a:r>
            <a:rPr lang="it-IT" dirty="0" err="1"/>
            <a:t>earnings</a:t>
          </a:r>
          <a:r>
            <a:rPr lang="it-IT" dirty="0"/>
            <a:t> of </a:t>
          </a:r>
          <a:r>
            <a:rPr lang="it-IT" dirty="0" err="1"/>
            <a:t>each</a:t>
          </a:r>
          <a:r>
            <a:rPr lang="it-IT" dirty="0"/>
            <a:t> </a:t>
          </a:r>
          <a:r>
            <a:rPr lang="it-IT" dirty="0" err="1"/>
            <a:t>interest</a:t>
          </a:r>
          <a:endParaRPr lang="en-GB" dirty="0"/>
        </a:p>
      </dgm:t>
    </dgm:pt>
    <dgm:pt modelId="{05132B87-3BC3-45C0-8491-8A788AEFCB66}" type="parTrans" cxnId="{F3037B13-3204-4E92-839F-5E9D887AC403}">
      <dgm:prSet/>
      <dgm:spPr/>
      <dgm:t>
        <a:bodyPr/>
        <a:lstStyle/>
        <a:p>
          <a:endParaRPr lang="en-GB"/>
        </a:p>
      </dgm:t>
    </dgm:pt>
    <dgm:pt modelId="{96D9B9F2-5871-4DF8-958E-9D8FDB6F374F}" type="sibTrans" cxnId="{F3037B13-3204-4E92-839F-5E9D887AC403}">
      <dgm:prSet/>
      <dgm:spPr/>
      <dgm:t>
        <a:bodyPr/>
        <a:lstStyle/>
        <a:p>
          <a:endParaRPr lang="en-GB"/>
        </a:p>
      </dgm:t>
    </dgm:pt>
    <dgm:pt modelId="{3C17B442-C6FA-4356-A2A8-CDA58DADB852}" type="pres">
      <dgm:prSet presAssocID="{00FEB6AD-B195-411C-BFDC-4442CCED64E1}" presName="linearFlow" presStyleCnt="0">
        <dgm:presLayoutVars>
          <dgm:dir/>
          <dgm:resizeHandles val="exact"/>
        </dgm:presLayoutVars>
      </dgm:prSet>
      <dgm:spPr/>
    </dgm:pt>
    <dgm:pt modelId="{138243D0-6107-43A7-9FDD-2BF2CA93DC72}" type="pres">
      <dgm:prSet presAssocID="{515907BC-C98F-4DCF-8EA2-12A780DDAFF0}" presName="composite" presStyleCnt="0"/>
      <dgm:spPr/>
    </dgm:pt>
    <dgm:pt modelId="{8B826630-4FCC-4564-928A-EF1B1650E617}" type="pres">
      <dgm:prSet presAssocID="{515907BC-C98F-4DCF-8EA2-12A780DDAFF0}" presName="imgShp" presStyleLbl="fgImgPlace1" presStyleIdx="0" presStyleCnt="5" custScaleX="148829"/>
      <dgm:spPr>
        <a:blipFill rotWithShape="1">
          <a:blip xmlns:r="http://schemas.openxmlformats.org/officeDocument/2006/relationships" r:embed="rId1"/>
          <a:stretch>
            <a:fillRect/>
          </a:stretch>
        </a:blipFill>
      </dgm:spPr>
    </dgm:pt>
    <dgm:pt modelId="{8693CC8E-C36C-49FD-AD78-6047A5683947}" type="pres">
      <dgm:prSet presAssocID="{515907BC-C98F-4DCF-8EA2-12A780DDAFF0}" presName="txShp" presStyleLbl="node1" presStyleIdx="0" presStyleCnt="5" custLinFactNeighborY="-1153">
        <dgm:presLayoutVars>
          <dgm:bulletEnabled val="1"/>
        </dgm:presLayoutVars>
      </dgm:prSet>
      <dgm:spPr/>
    </dgm:pt>
    <dgm:pt modelId="{05C333D6-9FD7-4EC4-8AE5-CBFACDE626DE}" type="pres">
      <dgm:prSet presAssocID="{A6558847-FE6B-4E23-B0F7-BF56C6B0B48B}" presName="spacing" presStyleCnt="0"/>
      <dgm:spPr/>
    </dgm:pt>
    <dgm:pt modelId="{387470F0-C090-4DE5-BAE9-470C5914DEBF}" type="pres">
      <dgm:prSet presAssocID="{E0BC7549-E334-48A4-ACC3-0A83A304BF61}" presName="composite" presStyleCnt="0"/>
      <dgm:spPr/>
    </dgm:pt>
    <dgm:pt modelId="{CD64BAF6-1F1D-41D0-B861-521FB09B59D6}" type="pres">
      <dgm:prSet presAssocID="{E0BC7549-E334-48A4-ACC3-0A83A304BF61}" presName="imgShp" presStyleLbl="fgImgPlace1" presStyleIdx="1" presStyleCnt="5" custScaleX="155355" custLinFactNeighborX="-8704"/>
      <dgm:spPr>
        <a:blipFill rotWithShape="1">
          <a:blip xmlns:r="http://schemas.openxmlformats.org/officeDocument/2006/relationships" r:embed="rId2"/>
          <a:stretch>
            <a:fillRect/>
          </a:stretch>
        </a:blipFill>
      </dgm:spPr>
    </dgm:pt>
    <dgm:pt modelId="{B721AFA2-7C9F-4865-AAF1-F508D505A19B}" type="pres">
      <dgm:prSet presAssocID="{E0BC7549-E334-48A4-ACC3-0A83A304BF61}" presName="txShp" presStyleLbl="node1" presStyleIdx="1" presStyleCnt="5">
        <dgm:presLayoutVars>
          <dgm:bulletEnabled val="1"/>
        </dgm:presLayoutVars>
      </dgm:prSet>
      <dgm:spPr/>
    </dgm:pt>
    <dgm:pt modelId="{DFC6B8C1-337B-41E8-B52F-5752D776DC6E}" type="pres">
      <dgm:prSet presAssocID="{7D30D616-6C9E-43CD-8204-D3C0F1C24790}" presName="spacing" presStyleCnt="0"/>
      <dgm:spPr/>
    </dgm:pt>
    <dgm:pt modelId="{A335CB2D-8A7F-4417-AF9C-56A4E4365B94}" type="pres">
      <dgm:prSet presAssocID="{3E01F76B-8172-4DF7-83BA-10685FA21676}" presName="composite" presStyleCnt="0"/>
      <dgm:spPr/>
    </dgm:pt>
    <dgm:pt modelId="{A5C2053E-BD90-4566-B0C7-629CB3CB7510}" type="pres">
      <dgm:prSet presAssocID="{3E01F76B-8172-4DF7-83BA-10685FA21676}" presName="imgShp" presStyleLbl="fgImgPlace1" presStyleIdx="2" presStyleCnt="5" custScaleX="157530" custLinFactNeighborX="-10880"/>
      <dgm:spPr>
        <a:blipFill rotWithShape="1">
          <a:blip xmlns:r="http://schemas.openxmlformats.org/officeDocument/2006/relationships" r:embed="rId3"/>
          <a:stretch>
            <a:fillRect/>
          </a:stretch>
        </a:blipFill>
      </dgm:spPr>
    </dgm:pt>
    <dgm:pt modelId="{7483BF7B-E602-4B32-9596-C162954DE629}" type="pres">
      <dgm:prSet presAssocID="{3E01F76B-8172-4DF7-83BA-10685FA21676}" presName="txShp" presStyleLbl="node1" presStyleIdx="2" presStyleCnt="5">
        <dgm:presLayoutVars>
          <dgm:bulletEnabled val="1"/>
        </dgm:presLayoutVars>
      </dgm:prSet>
      <dgm:spPr/>
    </dgm:pt>
    <dgm:pt modelId="{37B0D1CA-75D4-4A00-BB45-9456CA325868}" type="pres">
      <dgm:prSet presAssocID="{5D1852A1-B346-49EF-8CC1-DB43D86774DD}" presName="spacing" presStyleCnt="0"/>
      <dgm:spPr/>
    </dgm:pt>
    <dgm:pt modelId="{58D61BC5-D305-451A-A5DF-7A3485FB9C7E}" type="pres">
      <dgm:prSet presAssocID="{1CE80BAA-DCB3-492B-AFD8-92DA59E9429D}" presName="composite" presStyleCnt="0"/>
      <dgm:spPr/>
    </dgm:pt>
    <dgm:pt modelId="{FBB2719E-73FC-4C4B-87BB-A2192E198285}" type="pres">
      <dgm:prSet presAssocID="{1CE80BAA-DCB3-492B-AFD8-92DA59E9429D}" presName="imgShp" presStyleLbl="fgImgPlace1" presStyleIdx="3" presStyleCnt="5" custScaleX="168406" custLinFactNeighborX="-4352"/>
      <dgm:spPr>
        <a:blipFill rotWithShape="1">
          <a:blip xmlns:r="http://schemas.openxmlformats.org/officeDocument/2006/relationships" r:embed="rId4"/>
          <a:stretch>
            <a:fillRect/>
          </a:stretch>
        </a:blipFill>
      </dgm:spPr>
    </dgm:pt>
    <dgm:pt modelId="{36E5A058-50B5-495C-BBAD-E3F477794AE3}" type="pres">
      <dgm:prSet presAssocID="{1CE80BAA-DCB3-492B-AFD8-92DA59E9429D}" presName="txShp" presStyleLbl="node1" presStyleIdx="3" presStyleCnt="5">
        <dgm:presLayoutVars>
          <dgm:bulletEnabled val="1"/>
        </dgm:presLayoutVars>
      </dgm:prSet>
      <dgm:spPr/>
    </dgm:pt>
    <dgm:pt modelId="{7369D696-597E-48B4-87F1-BF015F37DAA7}" type="pres">
      <dgm:prSet presAssocID="{A44E685D-EF2E-4190-9EE1-FF57B49E635B}" presName="spacing" presStyleCnt="0"/>
      <dgm:spPr/>
    </dgm:pt>
    <dgm:pt modelId="{A07592F5-DC7A-4466-A723-F6DDBC2647CD}" type="pres">
      <dgm:prSet presAssocID="{4777503C-7474-47D4-9936-9EF9AB56D09F}" presName="composite" presStyleCnt="0"/>
      <dgm:spPr/>
    </dgm:pt>
    <dgm:pt modelId="{46B0FCCF-1D6E-44DA-982D-0A8DAA58CFDB}" type="pres">
      <dgm:prSet presAssocID="{4777503C-7474-47D4-9936-9EF9AB56D09F}" presName="imgShp" presStyleLbl="fgImgPlace1" presStyleIdx="4" presStyleCnt="5" custScaleX="123499"/>
      <dgm:spPr>
        <a:blipFill rotWithShape="1">
          <a:blip xmlns:r="http://schemas.openxmlformats.org/officeDocument/2006/relationships" r:embed="rId5"/>
          <a:stretch>
            <a:fillRect/>
          </a:stretch>
        </a:blipFill>
      </dgm:spPr>
    </dgm:pt>
    <dgm:pt modelId="{9340B822-CB10-4BDC-B26D-5D73D6081766}" type="pres">
      <dgm:prSet presAssocID="{4777503C-7474-47D4-9936-9EF9AB56D09F}" presName="txShp" presStyleLbl="node1" presStyleIdx="4" presStyleCnt="5">
        <dgm:presLayoutVars>
          <dgm:bulletEnabled val="1"/>
        </dgm:presLayoutVars>
      </dgm:prSet>
      <dgm:spPr/>
    </dgm:pt>
  </dgm:ptLst>
  <dgm:cxnLst>
    <dgm:cxn modelId="{C2511408-11CF-47CC-8E44-79BF5B1682C8}" type="presOf" srcId="{E0BC7549-E334-48A4-ACC3-0A83A304BF61}" destId="{B721AFA2-7C9F-4865-AAF1-F508D505A19B}" srcOrd="0" destOrd="0" presId="urn:microsoft.com/office/officeart/2005/8/layout/vList3"/>
    <dgm:cxn modelId="{F3037B13-3204-4E92-839F-5E9D887AC403}" srcId="{00FEB6AD-B195-411C-BFDC-4442CCED64E1}" destId="{4777503C-7474-47D4-9936-9EF9AB56D09F}" srcOrd="4" destOrd="0" parTransId="{05132B87-3BC3-45C0-8491-8A788AEFCB66}" sibTransId="{96D9B9F2-5871-4DF8-958E-9D8FDB6F374F}"/>
    <dgm:cxn modelId="{F2BA0922-E0FF-47B2-ADDF-1D327DA3A40B}" srcId="{00FEB6AD-B195-411C-BFDC-4442CCED64E1}" destId="{3E01F76B-8172-4DF7-83BA-10685FA21676}" srcOrd="2" destOrd="0" parTransId="{5120BAF7-86D7-4895-A13C-06D7172B129E}" sibTransId="{5D1852A1-B346-49EF-8CC1-DB43D86774DD}"/>
    <dgm:cxn modelId="{2B4BE840-A690-47AB-BB3D-F3BA6178DF48}" srcId="{00FEB6AD-B195-411C-BFDC-4442CCED64E1}" destId="{515907BC-C98F-4DCF-8EA2-12A780DDAFF0}" srcOrd="0" destOrd="0" parTransId="{CC5AC5D7-5BE9-45DF-A4DF-2612892406F3}" sibTransId="{A6558847-FE6B-4E23-B0F7-BF56C6B0B48B}"/>
    <dgm:cxn modelId="{5E36685C-F455-44C4-8368-89A15C18266E}" type="presOf" srcId="{515907BC-C98F-4DCF-8EA2-12A780DDAFF0}" destId="{8693CC8E-C36C-49FD-AD78-6047A5683947}" srcOrd="0" destOrd="0" presId="urn:microsoft.com/office/officeart/2005/8/layout/vList3"/>
    <dgm:cxn modelId="{619A3373-37EF-4587-8715-B3B931DFE496}" type="presOf" srcId="{1CE80BAA-DCB3-492B-AFD8-92DA59E9429D}" destId="{36E5A058-50B5-495C-BBAD-E3F477794AE3}" srcOrd="0" destOrd="0" presId="urn:microsoft.com/office/officeart/2005/8/layout/vList3"/>
    <dgm:cxn modelId="{170E9173-08E6-4903-8B98-A08B4EB824F0}" type="presOf" srcId="{3E01F76B-8172-4DF7-83BA-10685FA21676}" destId="{7483BF7B-E602-4B32-9596-C162954DE629}" srcOrd="0" destOrd="0" presId="urn:microsoft.com/office/officeart/2005/8/layout/vList3"/>
    <dgm:cxn modelId="{ED15CD9B-9536-4ED0-9009-7F0058058D65}" srcId="{00FEB6AD-B195-411C-BFDC-4442CCED64E1}" destId="{E0BC7549-E334-48A4-ACC3-0A83A304BF61}" srcOrd="1" destOrd="0" parTransId="{10510C61-EBF2-4526-8E64-D119C138A2D8}" sibTransId="{7D30D616-6C9E-43CD-8204-D3C0F1C24790}"/>
    <dgm:cxn modelId="{183A4CAF-4EFC-40D2-9E8F-4FB44CCB4426}" srcId="{00FEB6AD-B195-411C-BFDC-4442CCED64E1}" destId="{1CE80BAA-DCB3-492B-AFD8-92DA59E9429D}" srcOrd="3" destOrd="0" parTransId="{8D383377-BFFA-4DBD-8F3D-7BC770A0998A}" sibTransId="{A44E685D-EF2E-4190-9EE1-FF57B49E635B}"/>
    <dgm:cxn modelId="{CDF316C4-9AFF-43C5-80A9-5CDF1EBFA40D}" type="presOf" srcId="{00FEB6AD-B195-411C-BFDC-4442CCED64E1}" destId="{3C17B442-C6FA-4356-A2A8-CDA58DADB852}" srcOrd="0" destOrd="0" presId="urn:microsoft.com/office/officeart/2005/8/layout/vList3"/>
    <dgm:cxn modelId="{CA3732FA-E546-4228-9638-FF801BA507FE}" type="presOf" srcId="{4777503C-7474-47D4-9936-9EF9AB56D09F}" destId="{9340B822-CB10-4BDC-B26D-5D73D6081766}" srcOrd="0" destOrd="0" presId="urn:microsoft.com/office/officeart/2005/8/layout/vList3"/>
    <dgm:cxn modelId="{7FC8DE1A-9FB6-461A-BA82-255F1CE38FBD}" type="presParOf" srcId="{3C17B442-C6FA-4356-A2A8-CDA58DADB852}" destId="{138243D0-6107-43A7-9FDD-2BF2CA93DC72}" srcOrd="0" destOrd="0" presId="urn:microsoft.com/office/officeart/2005/8/layout/vList3"/>
    <dgm:cxn modelId="{1C951CF8-148B-4CE2-9CA7-75EBB4C11B38}" type="presParOf" srcId="{138243D0-6107-43A7-9FDD-2BF2CA93DC72}" destId="{8B826630-4FCC-4564-928A-EF1B1650E617}" srcOrd="0" destOrd="0" presId="urn:microsoft.com/office/officeart/2005/8/layout/vList3"/>
    <dgm:cxn modelId="{8FED0A7C-07CB-469A-BC2E-3A7772CFCCFE}" type="presParOf" srcId="{138243D0-6107-43A7-9FDD-2BF2CA93DC72}" destId="{8693CC8E-C36C-49FD-AD78-6047A5683947}" srcOrd="1" destOrd="0" presId="urn:microsoft.com/office/officeart/2005/8/layout/vList3"/>
    <dgm:cxn modelId="{8119CBC9-8479-44FF-B884-81B9E1355E7A}" type="presParOf" srcId="{3C17B442-C6FA-4356-A2A8-CDA58DADB852}" destId="{05C333D6-9FD7-4EC4-8AE5-CBFACDE626DE}" srcOrd="1" destOrd="0" presId="urn:microsoft.com/office/officeart/2005/8/layout/vList3"/>
    <dgm:cxn modelId="{8B5EEC77-E5FB-451B-8A9B-6DC347900C84}" type="presParOf" srcId="{3C17B442-C6FA-4356-A2A8-CDA58DADB852}" destId="{387470F0-C090-4DE5-BAE9-470C5914DEBF}" srcOrd="2" destOrd="0" presId="urn:microsoft.com/office/officeart/2005/8/layout/vList3"/>
    <dgm:cxn modelId="{D7EE3816-AD03-4A87-BA60-66A082518D2A}" type="presParOf" srcId="{387470F0-C090-4DE5-BAE9-470C5914DEBF}" destId="{CD64BAF6-1F1D-41D0-B861-521FB09B59D6}" srcOrd="0" destOrd="0" presId="urn:microsoft.com/office/officeart/2005/8/layout/vList3"/>
    <dgm:cxn modelId="{F4470DBA-BDE8-4297-8679-0973F98F19EA}" type="presParOf" srcId="{387470F0-C090-4DE5-BAE9-470C5914DEBF}" destId="{B721AFA2-7C9F-4865-AAF1-F508D505A19B}" srcOrd="1" destOrd="0" presId="urn:microsoft.com/office/officeart/2005/8/layout/vList3"/>
    <dgm:cxn modelId="{C2560BAD-6732-47E5-9897-9DE4F376DD0E}" type="presParOf" srcId="{3C17B442-C6FA-4356-A2A8-CDA58DADB852}" destId="{DFC6B8C1-337B-41E8-B52F-5752D776DC6E}" srcOrd="3" destOrd="0" presId="urn:microsoft.com/office/officeart/2005/8/layout/vList3"/>
    <dgm:cxn modelId="{18648DEC-1CF0-4CF6-9918-9CD0F2806AEE}" type="presParOf" srcId="{3C17B442-C6FA-4356-A2A8-CDA58DADB852}" destId="{A335CB2D-8A7F-4417-AF9C-56A4E4365B94}" srcOrd="4" destOrd="0" presId="urn:microsoft.com/office/officeart/2005/8/layout/vList3"/>
    <dgm:cxn modelId="{3E8D1317-52FE-4906-A6BA-A62B712E0ADD}" type="presParOf" srcId="{A335CB2D-8A7F-4417-AF9C-56A4E4365B94}" destId="{A5C2053E-BD90-4566-B0C7-629CB3CB7510}" srcOrd="0" destOrd="0" presId="urn:microsoft.com/office/officeart/2005/8/layout/vList3"/>
    <dgm:cxn modelId="{6BF47EF9-1CF3-4748-B2EB-6D61AE306423}" type="presParOf" srcId="{A335CB2D-8A7F-4417-AF9C-56A4E4365B94}" destId="{7483BF7B-E602-4B32-9596-C162954DE629}" srcOrd="1" destOrd="0" presId="urn:microsoft.com/office/officeart/2005/8/layout/vList3"/>
    <dgm:cxn modelId="{419EE39E-E945-46D9-91DA-8BC45A3F1682}" type="presParOf" srcId="{3C17B442-C6FA-4356-A2A8-CDA58DADB852}" destId="{37B0D1CA-75D4-4A00-BB45-9456CA325868}" srcOrd="5" destOrd="0" presId="urn:microsoft.com/office/officeart/2005/8/layout/vList3"/>
    <dgm:cxn modelId="{E147A07C-D2CC-407F-9319-7E2D2090071F}" type="presParOf" srcId="{3C17B442-C6FA-4356-A2A8-CDA58DADB852}" destId="{58D61BC5-D305-451A-A5DF-7A3485FB9C7E}" srcOrd="6" destOrd="0" presId="urn:microsoft.com/office/officeart/2005/8/layout/vList3"/>
    <dgm:cxn modelId="{BE13E0C4-CE08-4D81-AEF5-D0F4BE6EE2BD}" type="presParOf" srcId="{58D61BC5-D305-451A-A5DF-7A3485FB9C7E}" destId="{FBB2719E-73FC-4C4B-87BB-A2192E198285}" srcOrd="0" destOrd="0" presId="urn:microsoft.com/office/officeart/2005/8/layout/vList3"/>
    <dgm:cxn modelId="{A49D2EDE-B4A1-4183-8FCD-94E320C90478}" type="presParOf" srcId="{58D61BC5-D305-451A-A5DF-7A3485FB9C7E}" destId="{36E5A058-50B5-495C-BBAD-E3F477794AE3}" srcOrd="1" destOrd="0" presId="urn:microsoft.com/office/officeart/2005/8/layout/vList3"/>
    <dgm:cxn modelId="{FE259508-441C-457A-A416-0E827B94E197}" type="presParOf" srcId="{3C17B442-C6FA-4356-A2A8-CDA58DADB852}" destId="{7369D696-597E-48B4-87F1-BF015F37DAA7}" srcOrd="7" destOrd="0" presId="urn:microsoft.com/office/officeart/2005/8/layout/vList3"/>
    <dgm:cxn modelId="{2D7E20DD-4542-4251-87A4-A91A386DEAD5}" type="presParOf" srcId="{3C17B442-C6FA-4356-A2A8-CDA58DADB852}" destId="{A07592F5-DC7A-4466-A723-F6DDBC2647CD}" srcOrd="8" destOrd="0" presId="urn:microsoft.com/office/officeart/2005/8/layout/vList3"/>
    <dgm:cxn modelId="{A9853A1F-B6FC-4558-88E1-478F1C2EF49A}" type="presParOf" srcId="{A07592F5-DC7A-4466-A723-F6DDBC2647CD}" destId="{46B0FCCF-1D6E-44DA-982D-0A8DAA58CFDB}" srcOrd="0" destOrd="0" presId="urn:microsoft.com/office/officeart/2005/8/layout/vList3"/>
    <dgm:cxn modelId="{89A42630-0384-47D9-940D-B3AD0DE8CA6C}" type="presParOf" srcId="{A07592F5-DC7A-4466-A723-F6DDBC2647CD}" destId="{9340B822-CB10-4BDC-B26D-5D73D6081766}" srcOrd="1" destOrd="0" presId="urn:microsoft.com/office/officeart/2005/8/layout/vLis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572929A-A401-43F5-98A8-F3D83B225654}">
      <dsp:nvSpPr>
        <dsp:cNvPr id="0" name=""/>
        <dsp:cNvSpPr/>
      </dsp:nvSpPr>
      <dsp:spPr>
        <a:xfrm>
          <a:off x="0" y="0"/>
          <a:ext cx="7333323" cy="476160"/>
        </a:xfrm>
        <a:prstGeom prst="roundRect">
          <a:avLst>
            <a:gd name="adj" fmla="val 10000"/>
          </a:avLst>
        </a:prstGeom>
        <a:solidFill>
          <a:schemeClr val="accent1">
            <a:shade val="80000"/>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l" defTabSz="977900">
            <a:lnSpc>
              <a:spcPct val="90000"/>
            </a:lnSpc>
            <a:spcBef>
              <a:spcPct val="0"/>
            </a:spcBef>
            <a:spcAft>
              <a:spcPct val="35000"/>
            </a:spcAft>
            <a:buNone/>
          </a:pPr>
          <a:r>
            <a:rPr lang="it-IT" sz="2200" kern="1200" dirty="0"/>
            <a:t>Financial Investments</a:t>
          </a:r>
          <a:endParaRPr lang="en-GB" sz="2200" kern="1200" dirty="0"/>
        </a:p>
      </dsp:txBody>
      <dsp:txXfrm>
        <a:off x="1514280" y="0"/>
        <a:ext cx="5819042" cy="476160"/>
      </dsp:txXfrm>
    </dsp:sp>
    <dsp:sp modelId="{1B2A148F-D8D7-43D1-AADD-59CB2C832025}">
      <dsp:nvSpPr>
        <dsp:cNvPr id="0" name=""/>
        <dsp:cNvSpPr/>
      </dsp:nvSpPr>
      <dsp:spPr>
        <a:xfrm>
          <a:off x="47616" y="47616"/>
          <a:ext cx="1466664" cy="380928"/>
        </a:xfrm>
        <a:prstGeom prst="roundRect">
          <a:avLst>
            <a:gd name="adj" fmla="val 10000"/>
          </a:avLst>
        </a:prstGeom>
        <a:blipFill rotWithShape="1">
          <a:blip xmlns:r="http://schemas.openxmlformats.org/officeDocument/2006/relationships" r:embed="rId1"/>
          <a:stretch>
            <a:fillRect/>
          </a:stretch>
        </a:blip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5C987982-12CA-4061-87C7-478C38E5C0C7}">
      <dsp:nvSpPr>
        <dsp:cNvPr id="0" name=""/>
        <dsp:cNvSpPr/>
      </dsp:nvSpPr>
      <dsp:spPr>
        <a:xfrm>
          <a:off x="0" y="523776"/>
          <a:ext cx="7333323" cy="476160"/>
        </a:xfrm>
        <a:prstGeom prst="roundRect">
          <a:avLst>
            <a:gd name="adj" fmla="val 10000"/>
          </a:avLst>
        </a:prstGeom>
        <a:solidFill>
          <a:schemeClr val="accent1">
            <a:shade val="80000"/>
            <a:hueOff val="42111"/>
            <a:satOff val="-9617"/>
            <a:lumOff val="5475"/>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l" defTabSz="977900">
            <a:lnSpc>
              <a:spcPct val="90000"/>
            </a:lnSpc>
            <a:spcBef>
              <a:spcPct val="0"/>
            </a:spcBef>
            <a:spcAft>
              <a:spcPct val="35000"/>
            </a:spcAft>
            <a:buNone/>
          </a:pPr>
          <a:r>
            <a:rPr lang="it-IT" sz="2200" kern="1200" dirty="0" err="1"/>
            <a:t>Managerial</a:t>
          </a:r>
          <a:r>
            <a:rPr lang="it-IT" sz="2200" kern="1200" dirty="0"/>
            <a:t> </a:t>
          </a:r>
          <a:r>
            <a:rPr lang="it-IT" sz="2200" kern="1200" dirty="0" err="1"/>
            <a:t>roles</a:t>
          </a:r>
          <a:endParaRPr lang="en-GB" sz="2200" kern="1200" dirty="0"/>
        </a:p>
      </dsp:txBody>
      <dsp:txXfrm>
        <a:off x="1514280" y="523776"/>
        <a:ext cx="5819042" cy="476160"/>
      </dsp:txXfrm>
    </dsp:sp>
    <dsp:sp modelId="{C2A27D0F-C911-4DC0-A385-FDB133624ACD}">
      <dsp:nvSpPr>
        <dsp:cNvPr id="0" name=""/>
        <dsp:cNvSpPr/>
      </dsp:nvSpPr>
      <dsp:spPr>
        <a:xfrm>
          <a:off x="47616" y="571392"/>
          <a:ext cx="1466664" cy="380928"/>
        </a:xfrm>
        <a:prstGeom prst="roundRect">
          <a:avLst>
            <a:gd name="adj" fmla="val 10000"/>
          </a:avLst>
        </a:prstGeom>
        <a:blipFill rotWithShape="1">
          <a:blip xmlns:r="http://schemas.openxmlformats.org/officeDocument/2006/relationships" r:embed="rId2"/>
          <a:stretch>
            <a:fillRect/>
          </a:stretch>
        </a:blip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49B328B0-6125-4D6D-AA6A-2A98339B82C7}">
      <dsp:nvSpPr>
        <dsp:cNvPr id="0" name=""/>
        <dsp:cNvSpPr/>
      </dsp:nvSpPr>
      <dsp:spPr>
        <a:xfrm>
          <a:off x="0" y="1047553"/>
          <a:ext cx="7333323" cy="476160"/>
        </a:xfrm>
        <a:prstGeom prst="roundRect">
          <a:avLst>
            <a:gd name="adj" fmla="val 10000"/>
          </a:avLst>
        </a:prstGeom>
        <a:solidFill>
          <a:schemeClr val="accent1">
            <a:shade val="80000"/>
            <a:hueOff val="84222"/>
            <a:satOff val="-19235"/>
            <a:lumOff val="1095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l" defTabSz="977900">
            <a:lnSpc>
              <a:spcPct val="90000"/>
            </a:lnSpc>
            <a:spcBef>
              <a:spcPct val="0"/>
            </a:spcBef>
            <a:spcAft>
              <a:spcPct val="35000"/>
            </a:spcAft>
            <a:buNone/>
          </a:pPr>
          <a:r>
            <a:rPr lang="it-IT" sz="2200" kern="1200" dirty="0" err="1"/>
            <a:t>Membership</a:t>
          </a:r>
          <a:r>
            <a:rPr lang="it-IT" sz="2200" kern="1200" dirty="0"/>
            <a:t> in </a:t>
          </a:r>
          <a:r>
            <a:rPr lang="it-IT" sz="2200" kern="1200" dirty="0" err="1"/>
            <a:t>advisory</a:t>
          </a:r>
          <a:r>
            <a:rPr lang="it-IT" sz="2200" kern="1200" dirty="0"/>
            <a:t> </a:t>
          </a:r>
          <a:r>
            <a:rPr lang="it-IT" sz="2200" kern="1200" dirty="0" err="1"/>
            <a:t>bodies</a:t>
          </a:r>
          <a:endParaRPr lang="en-GB" sz="2200" kern="1200" dirty="0"/>
        </a:p>
      </dsp:txBody>
      <dsp:txXfrm>
        <a:off x="1514280" y="1047553"/>
        <a:ext cx="5819042" cy="476160"/>
      </dsp:txXfrm>
    </dsp:sp>
    <dsp:sp modelId="{9AD95BFB-C6A7-4AD3-8B56-DE1B2546C697}">
      <dsp:nvSpPr>
        <dsp:cNvPr id="0" name=""/>
        <dsp:cNvSpPr/>
      </dsp:nvSpPr>
      <dsp:spPr>
        <a:xfrm>
          <a:off x="47616" y="1095169"/>
          <a:ext cx="1466664" cy="380928"/>
        </a:xfrm>
        <a:prstGeom prst="roundRect">
          <a:avLst>
            <a:gd name="adj" fmla="val 10000"/>
          </a:avLst>
        </a:prstGeom>
        <a:blipFill rotWithShape="1">
          <a:blip xmlns:r="http://schemas.openxmlformats.org/officeDocument/2006/relationships" r:embed="rId3"/>
          <a:stretch>
            <a:fillRect/>
          </a:stretch>
        </a:blip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27A04EC5-6DD7-443E-A664-E339490EA424}">
      <dsp:nvSpPr>
        <dsp:cNvPr id="0" name=""/>
        <dsp:cNvSpPr/>
      </dsp:nvSpPr>
      <dsp:spPr>
        <a:xfrm>
          <a:off x="0" y="1567178"/>
          <a:ext cx="7333323" cy="476160"/>
        </a:xfrm>
        <a:prstGeom prst="roundRect">
          <a:avLst>
            <a:gd name="adj" fmla="val 10000"/>
          </a:avLst>
        </a:prstGeom>
        <a:solidFill>
          <a:schemeClr val="accent1">
            <a:shade val="80000"/>
            <a:hueOff val="126333"/>
            <a:satOff val="-28852"/>
            <a:lumOff val="16425"/>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l" defTabSz="977900">
            <a:lnSpc>
              <a:spcPct val="90000"/>
            </a:lnSpc>
            <a:spcBef>
              <a:spcPct val="0"/>
            </a:spcBef>
            <a:spcAft>
              <a:spcPct val="35000"/>
            </a:spcAft>
            <a:buNone/>
          </a:pPr>
          <a:r>
            <a:rPr lang="it-IT" sz="2200" kern="1200" dirty="0" err="1"/>
            <a:t>Employment</a:t>
          </a:r>
          <a:endParaRPr lang="en-GB" sz="2200" kern="1200" dirty="0"/>
        </a:p>
      </dsp:txBody>
      <dsp:txXfrm>
        <a:off x="1514280" y="1567178"/>
        <a:ext cx="5819042" cy="476160"/>
      </dsp:txXfrm>
    </dsp:sp>
    <dsp:sp modelId="{8DAD3AA1-1E3B-4253-9F05-2893FC51A118}">
      <dsp:nvSpPr>
        <dsp:cNvPr id="0" name=""/>
        <dsp:cNvSpPr/>
      </dsp:nvSpPr>
      <dsp:spPr>
        <a:xfrm>
          <a:off x="47616" y="1615712"/>
          <a:ext cx="1466664" cy="380928"/>
        </a:xfrm>
        <a:prstGeom prst="roundRect">
          <a:avLst>
            <a:gd name="adj" fmla="val 10000"/>
          </a:avLst>
        </a:prstGeom>
        <a:blipFill rotWithShape="1">
          <a:blip xmlns:r="http://schemas.openxmlformats.org/officeDocument/2006/relationships" r:embed="rId4"/>
          <a:stretch>
            <a:fillRect/>
          </a:stretch>
        </a:blip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7E18DF42-D8D6-4D89-AE5F-5FAB6B2473C4}">
      <dsp:nvSpPr>
        <dsp:cNvPr id="0" name=""/>
        <dsp:cNvSpPr/>
      </dsp:nvSpPr>
      <dsp:spPr>
        <a:xfrm>
          <a:off x="0" y="2095107"/>
          <a:ext cx="7333323" cy="476160"/>
        </a:xfrm>
        <a:prstGeom prst="roundRect">
          <a:avLst>
            <a:gd name="adj" fmla="val 10000"/>
          </a:avLst>
        </a:prstGeom>
        <a:solidFill>
          <a:schemeClr val="accent1">
            <a:shade val="80000"/>
            <a:hueOff val="168444"/>
            <a:satOff val="-38470"/>
            <a:lumOff val="2190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l" defTabSz="977900">
            <a:lnSpc>
              <a:spcPct val="90000"/>
            </a:lnSpc>
            <a:spcBef>
              <a:spcPct val="0"/>
            </a:spcBef>
            <a:spcAft>
              <a:spcPct val="35000"/>
            </a:spcAft>
            <a:buNone/>
          </a:pPr>
          <a:r>
            <a:rPr lang="it-IT" sz="2200" kern="1200" dirty="0" err="1"/>
            <a:t>Consultancies</a:t>
          </a:r>
          <a:endParaRPr lang="en-GB" sz="2200" kern="1200" dirty="0"/>
        </a:p>
      </dsp:txBody>
      <dsp:txXfrm>
        <a:off x="1514280" y="2095107"/>
        <a:ext cx="5819042" cy="476160"/>
      </dsp:txXfrm>
    </dsp:sp>
    <dsp:sp modelId="{40255149-724E-430F-8ED4-5EF87F7297EA}">
      <dsp:nvSpPr>
        <dsp:cNvPr id="0" name=""/>
        <dsp:cNvSpPr/>
      </dsp:nvSpPr>
      <dsp:spPr>
        <a:xfrm>
          <a:off x="47616" y="2142723"/>
          <a:ext cx="1466664" cy="380928"/>
        </a:xfrm>
        <a:prstGeom prst="roundRect">
          <a:avLst>
            <a:gd name="adj" fmla="val 10000"/>
          </a:avLst>
        </a:prstGeom>
        <a:blipFill rotWithShape="1">
          <a:blip xmlns:r="http://schemas.openxmlformats.org/officeDocument/2006/relationships" r:embed="rId5"/>
          <a:stretch>
            <a:fillRect/>
          </a:stretch>
        </a:blip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11099FF5-0C96-4352-BACB-E5646ACFEDB9}">
      <dsp:nvSpPr>
        <dsp:cNvPr id="0" name=""/>
        <dsp:cNvSpPr/>
      </dsp:nvSpPr>
      <dsp:spPr>
        <a:xfrm>
          <a:off x="0" y="2618883"/>
          <a:ext cx="7333323" cy="476160"/>
        </a:xfrm>
        <a:prstGeom prst="roundRect">
          <a:avLst>
            <a:gd name="adj" fmla="val 10000"/>
          </a:avLst>
        </a:prstGeom>
        <a:solidFill>
          <a:schemeClr val="accent1">
            <a:shade val="80000"/>
            <a:hueOff val="210555"/>
            <a:satOff val="-48087"/>
            <a:lumOff val="27375"/>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l" defTabSz="977900">
            <a:lnSpc>
              <a:spcPct val="90000"/>
            </a:lnSpc>
            <a:spcBef>
              <a:spcPct val="0"/>
            </a:spcBef>
            <a:spcAft>
              <a:spcPct val="35000"/>
            </a:spcAft>
            <a:buNone/>
          </a:pPr>
          <a:r>
            <a:rPr lang="it-IT" sz="2200" kern="1200" dirty="0" err="1"/>
            <a:t>Research</a:t>
          </a:r>
          <a:r>
            <a:rPr lang="it-IT" sz="2200" kern="1200" dirty="0"/>
            <a:t> </a:t>
          </a:r>
          <a:r>
            <a:rPr lang="it-IT" sz="2200" kern="1200" dirty="0" err="1"/>
            <a:t>funding</a:t>
          </a:r>
          <a:endParaRPr lang="en-GB" sz="2200" kern="1200" dirty="0"/>
        </a:p>
      </dsp:txBody>
      <dsp:txXfrm>
        <a:off x="1514280" y="2618883"/>
        <a:ext cx="5819042" cy="476160"/>
      </dsp:txXfrm>
    </dsp:sp>
    <dsp:sp modelId="{DB8DDEDE-9557-4DC2-93EC-FA06C4E20AD0}">
      <dsp:nvSpPr>
        <dsp:cNvPr id="0" name=""/>
        <dsp:cNvSpPr/>
      </dsp:nvSpPr>
      <dsp:spPr>
        <a:xfrm>
          <a:off x="47616" y="2666499"/>
          <a:ext cx="1466664" cy="380928"/>
        </a:xfrm>
        <a:prstGeom prst="roundRect">
          <a:avLst>
            <a:gd name="adj" fmla="val 10000"/>
          </a:avLst>
        </a:prstGeom>
        <a:blipFill rotWithShape="1">
          <a:blip xmlns:r="http://schemas.openxmlformats.org/officeDocument/2006/relationships" r:embed="rId6"/>
          <a:stretch>
            <a:fillRect/>
          </a:stretch>
        </a:blip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C81D77D6-7828-4B65-90EB-BE5F334FEE63}">
      <dsp:nvSpPr>
        <dsp:cNvPr id="0" name=""/>
        <dsp:cNvSpPr/>
      </dsp:nvSpPr>
      <dsp:spPr>
        <a:xfrm>
          <a:off x="0" y="3142660"/>
          <a:ext cx="7333323" cy="476160"/>
        </a:xfrm>
        <a:prstGeom prst="roundRect">
          <a:avLst>
            <a:gd name="adj" fmla="val 10000"/>
          </a:avLst>
        </a:prstGeom>
        <a:solidFill>
          <a:schemeClr val="accent1">
            <a:shade val="80000"/>
            <a:hueOff val="252666"/>
            <a:satOff val="-57705"/>
            <a:lumOff val="3285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l" defTabSz="977900">
            <a:lnSpc>
              <a:spcPct val="90000"/>
            </a:lnSpc>
            <a:spcBef>
              <a:spcPct val="0"/>
            </a:spcBef>
            <a:spcAft>
              <a:spcPct val="35000"/>
            </a:spcAft>
            <a:buNone/>
          </a:pPr>
          <a:r>
            <a:rPr lang="it-IT" sz="2200" kern="1200" dirty="0" err="1"/>
            <a:t>Intellectual</a:t>
          </a:r>
          <a:r>
            <a:rPr lang="it-IT" sz="2200" kern="1200" dirty="0"/>
            <a:t> </a:t>
          </a:r>
          <a:r>
            <a:rPr lang="it-IT" sz="2200" kern="1200" dirty="0" err="1"/>
            <a:t>Property</a:t>
          </a:r>
          <a:r>
            <a:rPr lang="it-IT" sz="2200" kern="1200" dirty="0"/>
            <a:t> </a:t>
          </a:r>
          <a:r>
            <a:rPr lang="it-IT" sz="2200" kern="1200" dirty="0" err="1"/>
            <a:t>rights</a:t>
          </a:r>
          <a:endParaRPr lang="en-GB" sz="2200" kern="1200" dirty="0"/>
        </a:p>
      </dsp:txBody>
      <dsp:txXfrm>
        <a:off x="1514280" y="3142660"/>
        <a:ext cx="5819042" cy="476160"/>
      </dsp:txXfrm>
    </dsp:sp>
    <dsp:sp modelId="{9EBD5B45-F75C-4C20-982E-DE9A359F5C03}">
      <dsp:nvSpPr>
        <dsp:cNvPr id="0" name=""/>
        <dsp:cNvSpPr/>
      </dsp:nvSpPr>
      <dsp:spPr>
        <a:xfrm>
          <a:off x="47616" y="3190276"/>
          <a:ext cx="1466664" cy="380928"/>
        </a:xfrm>
        <a:prstGeom prst="roundRect">
          <a:avLst>
            <a:gd name="adj" fmla="val 10000"/>
          </a:avLst>
        </a:prstGeom>
        <a:blipFill rotWithShape="1">
          <a:blip xmlns:r="http://schemas.openxmlformats.org/officeDocument/2006/relationships" r:embed="rId7"/>
          <a:stretch>
            <a:fillRect/>
          </a:stretch>
        </a:blip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3578F808-3077-4443-AE42-AD9AABA952E4}">
      <dsp:nvSpPr>
        <dsp:cNvPr id="0" name=""/>
        <dsp:cNvSpPr/>
      </dsp:nvSpPr>
      <dsp:spPr>
        <a:xfrm>
          <a:off x="0" y="3666437"/>
          <a:ext cx="7333323" cy="476160"/>
        </a:xfrm>
        <a:prstGeom prst="roundRect">
          <a:avLst>
            <a:gd name="adj" fmla="val 10000"/>
          </a:avLst>
        </a:prstGeom>
        <a:solidFill>
          <a:schemeClr val="accent1">
            <a:shade val="80000"/>
            <a:hueOff val="294777"/>
            <a:satOff val="-67322"/>
            <a:lumOff val="38325"/>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l" defTabSz="977900">
            <a:lnSpc>
              <a:spcPct val="90000"/>
            </a:lnSpc>
            <a:spcBef>
              <a:spcPct val="0"/>
            </a:spcBef>
            <a:spcAft>
              <a:spcPct val="35000"/>
            </a:spcAft>
            <a:buNone/>
          </a:pPr>
          <a:r>
            <a:rPr lang="it-IT" sz="2200" kern="1200" dirty="0" err="1"/>
            <a:t>As</a:t>
          </a:r>
          <a:r>
            <a:rPr lang="it-IT" sz="2200" kern="1200" dirty="0"/>
            <a:t> </a:t>
          </a:r>
          <a:r>
            <a:rPr lang="it-IT" sz="2200" kern="1200" dirty="0" err="1"/>
            <a:t>well</a:t>
          </a:r>
          <a:r>
            <a:rPr lang="it-IT" sz="2200" kern="1200" dirty="0"/>
            <a:t> </a:t>
          </a:r>
          <a:r>
            <a:rPr lang="it-IT" sz="2200" kern="1200" dirty="0" err="1"/>
            <a:t>as</a:t>
          </a:r>
          <a:r>
            <a:rPr lang="it-IT" sz="2200" kern="1200" dirty="0"/>
            <a:t> </a:t>
          </a:r>
          <a:r>
            <a:rPr lang="it-IT" sz="2200" kern="1200" dirty="0" err="1"/>
            <a:t>other</a:t>
          </a:r>
          <a:r>
            <a:rPr lang="it-IT" sz="2200" kern="1200" dirty="0"/>
            <a:t> </a:t>
          </a:r>
          <a:r>
            <a:rPr lang="it-IT" sz="2200" kern="1200" dirty="0" err="1"/>
            <a:t>interests</a:t>
          </a:r>
          <a:r>
            <a:rPr lang="it-IT" sz="2200" kern="1200" dirty="0"/>
            <a:t> or </a:t>
          </a:r>
          <a:r>
            <a:rPr lang="it-IT" sz="2200" kern="1200" dirty="0" err="1"/>
            <a:t>affiliations</a:t>
          </a:r>
          <a:endParaRPr lang="en-GB" sz="2200" kern="1200" dirty="0"/>
        </a:p>
      </dsp:txBody>
      <dsp:txXfrm>
        <a:off x="1514280" y="3666437"/>
        <a:ext cx="5819042" cy="476160"/>
      </dsp:txXfrm>
    </dsp:sp>
    <dsp:sp modelId="{6A1570F3-DA92-433C-ABF9-BCECDCEDB4F3}">
      <dsp:nvSpPr>
        <dsp:cNvPr id="0" name=""/>
        <dsp:cNvSpPr/>
      </dsp:nvSpPr>
      <dsp:spPr>
        <a:xfrm>
          <a:off x="47616" y="3714053"/>
          <a:ext cx="1466664" cy="380928"/>
        </a:xfrm>
        <a:prstGeom prst="roundRect">
          <a:avLst>
            <a:gd name="adj" fmla="val 10000"/>
          </a:avLst>
        </a:prstGeom>
        <a:blipFill rotWithShape="1">
          <a:blip xmlns:r="http://schemas.openxmlformats.org/officeDocument/2006/relationships" r:embed="rId8"/>
          <a:stretch>
            <a:fillRect/>
          </a:stretch>
        </a:blip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B28EF7F-6B7F-4AE6-9670-E81434D0BCED}">
      <dsp:nvSpPr>
        <dsp:cNvPr id="0" name=""/>
        <dsp:cNvSpPr/>
      </dsp:nvSpPr>
      <dsp:spPr>
        <a:xfrm>
          <a:off x="0" y="0"/>
          <a:ext cx="6096000" cy="1115648"/>
        </a:xfrm>
        <a:prstGeom prst="roundRect">
          <a:avLst>
            <a:gd name="adj" fmla="val 10000"/>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l" defTabSz="755650">
            <a:lnSpc>
              <a:spcPct val="90000"/>
            </a:lnSpc>
            <a:spcBef>
              <a:spcPct val="0"/>
            </a:spcBef>
            <a:spcAft>
              <a:spcPct val="35000"/>
            </a:spcAft>
            <a:buNone/>
          </a:pPr>
          <a:r>
            <a:rPr lang="it-IT" sz="1700" kern="1200" dirty="0" err="1"/>
            <a:t>Interests</a:t>
          </a:r>
          <a:r>
            <a:rPr lang="it-IT" sz="1700" kern="1200" dirty="0"/>
            <a:t> </a:t>
          </a:r>
          <a:r>
            <a:rPr lang="it-IT" sz="1700" kern="1200" dirty="0" err="1"/>
            <a:t>held</a:t>
          </a:r>
          <a:r>
            <a:rPr lang="it-IT" sz="1700" kern="1200" dirty="0"/>
            <a:t> by the </a:t>
          </a:r>
          <a:r>
            <a:rPr lang="it-IT" sz="1700" kern="1200" dirty="0" err="1"/>
            <a:t>declaring</a:t>
          </a:r>
          <a:r>
            <a:rPr lang="it-IT" sz="1700" kern="1200" dirty="0"/>
            <a:t> </a:t>
          </a:r>
          <a:r>
            <a:rPr lang="it-IT" sz="1700" kern="1200" dirty="0" err="1"/>
            <a:t>person</a:t>
          </a:r>
          <a:r>
            <a:rPr lang="it-IT" sz="1700" kern="1200" dirty="0"/>
            <a:t> (e.g. </a:t>
          </a:r>
          <a:r>
            <a:rPr lang="it-IT" sz="1700" kern="1200" dirty="0" err="1"/>
            <a:t>expert</a:t>
          </a:r>
          <a:r>
            <a:rPr lang="it-IT" sz="1700" kern="1200" dirty="0"/>
            <a:t>)</a:t>
          </a:r>
          <a:endParaRPr lang="en-GB" sz="1700" kern="1200" dirty="0"/>
        </a:p>
      </dsp:txBody>
      <dsp:txXfrm>
        <a:off x="1330764" y="0"/>
        <a:ext cx="4765235" cy="1115648"/>
      </dsp:txXfrm>
    </dsp:sp>
    <dsp:sp modelId="{F6503055-E9D7-4783-ABAD-0A28D9CB084C}">
      <dsp:nvSpPr>
        <dsp:cNvPr id="0" name=""/>
        <dsp:cNvSpPr/>
      </dsp:nvSpPr>
      <dsp:spPr>
        <a:xfrm>
          <a:off x="111564" y="111564"/>
          <a:ext cx="1219200" cy="892519"/>
        </a:xfrm>
        <a:prstGeom prst="roundRect">
          <a:avLst>
            <a:gd name="adj" fmla="val 10000"/>
          </a:avLst>
        </a:prstGeom>
        <a:blipFill rotWithShape="1">
          <a:blip xmlns:r="http://schemas.openxmlformats.org/officeDocument/2006/relationships" r:embed="rId1"/>
          <a:stretch>
            <a:fillRect/>
          </a:stretch>
        </a:blip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3BB91E3E-F73A-43FC-9B05-19C632E07452}">
      <dsp:nvSpPr>
        <dsp:cNvPr id="0" name=""/>
        <dsp:cNvSpPr/>
      </dsp:nvSpPr>
      <dsp:spPr>
        <a:xfrm>
          <a:off x="0" y="1227213"/>
          <a:ext cx="6096000" cy="1115648"/>
        </a:xfrm>
        <a:prstGeom prst="roundRect">
          <a:avLst>
            <a:gd name="adj" fmla="val 10000"/>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t" anchorCtr="0">
          <a:noAutofit/>
        </a:bodyPr>
        <a:lstStyle/>
        <a:p>
          <a:pPr marL="0" lvl="0" indent="0" algn="l" defTabSz="755650">
            <a:lnSpc>
              <a:spcPct val="90000"/>
            </a:lnSpc>
            <a:spcBef>
              <a:spcPct val="0"/>
            </a:spcBef>
            <a:spcAft>
              <a:spcPct val="35000"/>
            </a:spcAft>
            <a:buNone/>
          </a:pPr>
          <a:r>
            <a:rPr lang="en-GB" sz="1700" kern="1200" dirty="0"/>
            <a:t>Interests held by close family members</a:t>
          </a:r>
        </a:p>
        <a:p>
          <a:pPr marL="114300" lvl="1" indent="-114300" algn="l" defTabSz="577850">
            <a:lnSpc>
              <a:spcPct val="90000"/>
            </a:lnSpc>
            <a:spcBef>
              <a:spcPct val="0"/>
            </a:spcBef>
            <a:spcAft>
              <a:spcPct val="15000"/>
            </a:spcAft>
            <a:buChar char="•"/>
          </a:pPr>
          <a:r>
            <a:rPr lang="it-IT" sz="1300" kern="1200" dirty="0" err="1"/>
            <a:t>Spouse</a:t>
          </a:r>
          <a:r>
            <a:rPr lang="it-IT" sz="1300" kern="1200" dirty="0"/>
            <a:t> </a:t>
          </a:r>
          <a:endParaRPr lang="en-GB" sz="1300" kern="1200" dirty="0"/>
        </a:p>
        <a:p>
          <a:pPr marL="114300" lvl="1" indent="-114300" algn="l" defTabSz="577850">
            <a:lnSpc>
              <a:spcPct val="90000"/>
            </a:lnSpc>
            <a:spcBef>
              <a:spcPct val="0"/>
            </a:spcBef>
            <a:spcAft>
              <a:spcPct val="15000"/>
            </a:spcAft>
            <a:buChar char="•"/>
          </a:pPr>
          <a:r>
            <a:rPr lang="it-IT" sz="1300" kern="1200" dirty="0"/>
            <a:t>Registered Partner</a:t>
          </a:r>
          <a:endParaRPr lang="en-GB" sz="1300" kern="1200" dirty="0"/>
        </a:p>
        <a:p>
          <a:pPr marL="114300" lvl="1" indent="-114300" algn="l" defTabSz="577850">
            <a:lnSpc>
              <a:spcPct val="90000"/>
            </a:lnSpc>
            <a:spcBef>
              <a:spcPct val="0"/>
            </a:spcBef>
            <a:spcAft>
              <a:spcPct val="15000"/>
            </a:spcAft>
            <a:buChar char="•"/>
          </a:pPr>
          <a:r>
            <a:rPr lang="it-IT" sz="1300" kern="1200" dirty="0" err="1"/>
            <a:t>financially</a:t>
          </a:r>
          <a:r>
            <a:rPr lang="it-IT" sz="1300" kern="1200" dirty="0"/>
            <a:t> </a:t>
          </a:r>
          <a:r>
            <a:rPr lang="it-IT" sz="1300" kern="1200" dirty="0" err="1"/>
            <a:t>dependent</a:t>
          </a:r>
          <a:r>
            <a:rPr lang="it-IT" sz="1300" kern="1200" dirty="0"/>
            <a:t> </a:t>
          </a:r>
          <a:r>
            <a:rPr lang="it-IT" sz="1300" kern="1200" dirty="0" err="1"/>
            <a:t>Ascendant</a:t>
          </a:r>
          <a:r>
            <a:rPr lang="it-IT" sz="1300" kern="1200" dirty="0"/>
            <a:t> /</a:t>
          </a:r>
          <a:r>
            <a:rPr lang="it-IT" sz="1300" kern="1200" dirty="0" err="1"/>
            <a:t>Descendant</a:t>
          </a:r>
          <a:endParaRPr lang="en-GB" sz="1300" kern="1200" dirty="0"/>
        </a:p>
      </dsp:txBody>
      <dsp:txXfrm>
        <a:off x="1330764" y="1227213"/>
        <a:ext cx="4765235" cy="1115648"/>
      </dsp:txXfrm>
    </dsp:sp>
    <dsp:sp modelId="{E7F32F2E-374D-470B-B7A2-1C8AA4B4D1AF}">
      <dsp:nvSpPr>
        <dsp:cNvPr id="0" name=""/>
        <dsp:cNvSpPr/>
      </dsp:nvSpPr>
      <dsp:spPr>
        <a:xfrm>
          <a:off x="111564" y="1338778"/>
          <a:ext cx="1219200" cy="892519"/>
        </a:xfrm>
        <a:prstGeom prst="roundRect">
          <a:avLst>
            <a:gd name="adj" fmla="val 10000"/>
          </a:avLst>
        </a:prstGeom>
        <a:blipFill rotWithShape="1">
          <a:blip xmlns:r="http://schemas.openxmlformats.org/officeDocument/2006/relationships" r:embed="rId2"/>
          <a:stretch>
            <a:fillRect/>
          </a:stretch>
        </a:blip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693CC8E-C36C-49FD-AD78-6047A5683947}">
      <dsp:nvSpPr>
        <dsp:cNvPr id="0" name=""/>
        <dsp:cNvSpPr/>
      </dsp:nvSpPr>
      <dsp:spPr>
        <a:xfrm rot="10800000">
          <a:off x="1875393" y="0"/>
          <a:ext cx="6485334" cy="650059"/>
        </a:xfrm>
        <a:prstGeom prst="homePlate">
          <a:avLst/>
        </a:prstGeom>
        <a:solidFill>
          <a:schemeClr val="accent1">
            <a:shade val="80000"/>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86658" tIns="68580" rIns="128016" bIns="68580" numCol="1" spcCol="1270" anchor="ctr" anchorCtr="0">
          <a:noAutofit/>
        </a:bodyPr>
        <a:lstStyle/>
        <a:p>
          <a:pPr marL="0" lvl="0" indent="0" algn="ctr" defTabSz="800100">
            <a:lnSpc>
              <a:spcPct val="90000"/>
            </a:lnSpc>
            <a:spcBef>
              <a:spcPct val="0"/>
            </a:spcBef>
            <a:spcAft>
              <a:spcPct val="35000"/>
            </a:spcAft>
            <a:buNone/>
          </a:pPr>
          <a:r>
            <a:rPr lang="en-GB" sz="1800" kern="1200" dirty="0"/>
            <a:t>Timeframe </a:t>
          </a:r>
        </a:p>
      </dsp:txBody>
      <dsp:txXfrm rot="10800000">
        <a:off x="2037908" y="0"/>
        <a:ext cx="6322819" cy="650059"/>
      </dsp:txXfrm>
    </dsp:sp>
    <dsp:sp modelId="{8B826630-4FCC-4564-928A-EF1B1650E617}">
      <dsp:nvSpPr>
        <dsp:cNvPr id="0" name=""/>
        <dsp:cNvSpPr/>
      </dsp:nvSpPr>
      <dsp:spPr>
        <a:xfrm>
          <a:off x="1391654" y="1589"/>
          <a:ext cx="967477" cy="650059"/>
        </a:xfrm>
        <a:prstGeom prst="ellipse">
          <a:avLst/>
        </a:prstGeom>
        <a:blipFill rotWithShape="1">
          <a:blip xmlns:r="http://schemas.openxmlformats.org/officeDocument/2006/relationships" r:embed="rId1"/>
          <a:stretch>
            <a:fillRect/>
          </a:stretch>
        </a:blip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B721AFA2-7C9F-4865-AAF1-F508D505A19B}">
      <dsp:nvSpPr>
        <dsp:cNvPr id="0" name=""/>
        <dsp:cNvSpPr/>
      </dsp:nvSpPr>
      <dsp:spPr>
        <a:xfrm rot="10800000">
          <a:off x="1885999" y="845696"/>
          <a:ext cx="6485334" cy="650059"/>
        </a:xfrm>
        <a:prstGeom prst="homePlate">
          <a:avLst/>
        </a:prstGeom>
        <a:solidFill>
          <a:schemeClr val="accent1">
            <a:shade val="80000"/>
            <a:hueOff val="73694"/>
            <a:satOff val="-16831"/>
            <a:lumOff val="9581"/>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86658" tIns="68580" rIns="128016" bIns="68580" numCol="1" spcCol="1270" anchor="ctr" anchorCtr="0">
          <a:noAutofit/>
        </a:bodyPr>
        <a:lstStyle/>
        <a:p>
          <a:pPr marL="0" lvl="0" indent="0" algn="ctr" defTabSz="800100">
            <a:lnSpc>
              <a:spcPct val="90000"/>
            </a:lnSpc>
            <a:spcBef>
              <a:spcPct val="0"/>
            </a:spcBef>
            <a:spcAft>
              <a:spcPct val="35000"/>
            </a:spcAft>
            <a:buNone/>
          </a:pPr>
          <a:r>
            <a:rPr lang="en-GB" sz="1800" kern="1200" dirty="0"/>
            <a:t>Details on the organisation, its remit and how it relates to EFSA</a:t>
          </a:r>
        </a:p>
      </dsp:txBody>
      <dsp:txXfrm rot="10800000">
        <a:off x="2048514" y="845696"/>
        <a:ext cx="6322819" cy="650059"/>
      </dsp:txXfrm>
    </dsp:sp>
    <dsp:sp modelId="{CD64BAF6-1F1D-41D0-B861-521FB09B59D6}">
      <dsp:nvSpPr>
        <dsp:cNvPr id="0" name=""/>
        <dsp:cNvSpPr/>
      </dsp:nvSpPr>
      <dsp:spPr>
        <a:xfrm>
          <a:off x="1324467" y="845696"/>
          <a:ext cx="1009900" cy="650059"/>
        </a:xfrm>
        <a:prstGeom prst="ellipse">
          <a:avLst/>
        </a:prstGeom>
        <a:blipFill rotWithShape="1">
          <a:blip xmlns:r="http://schemas.openxmlformats.org/officeDocument/2006/relationships" r:embed="rId2"/>
          <a:stretch>
            <a:fillRect/>
          </a:stretch>
        </a:blip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7483BF7B-E602-4B32-9596-C162954DE629}">
      <dsp:nvSpPr>
        <dsp:cNvPr id="0" name=""/>
        <dsp:cNvSpPr/>
      </dsp:nvSpPr>
      <dsp:spPr>
        <a:xfrm rot="10800000">
          <a:off x="1889533" y="1689804"/>
          <a:ext cx="6485334" cy="650059"/>
        </a:xfrm>
        <a:prstGeom prst="homePlate">
          <a:avLst/>
        </a:prstGeom>
        <a:solidFill>
          <a:schemeClr val="accent1">
            <a:shade val="80000"/>
            <a:hueOff val="147388"/>
            <a:satOff val="-33661"/>
            <a:lumOff val="19163"/>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86658" tIns="68580" rIns="128016" bIns="68580" numCol="1" spcCol="1270" anchor="ctr" anchorCtr="0">
          <a:noAutofit/>
        </a:bodyPr>
        <a:lstStyle/>
        <a:p>
          <a:pPr marL="0" lvl="0" indent="0" algn="ctr" defTabSz="800100">
            <a:lnSpc>
              <a:spcPct val="90000"/>
            </a:lnSpc>
            <a:spcBef>
              <a:spcPct val="0"/>
            </a:spcBef>
            <a:spcAft>
              <a:spcPct val="35000"/>
            </a:spcAft>
            <a:buNone/>
          </a:pPr>
          <a:r>
            <a:rPr lang="en-GB" sz="1800" kern="1200" dirty="0"/>
            <a:t>Details on your role and context in which activity takes place</a:t>
          </a:r>
        </a:p>
      </dsp:txBody>
      <dsp:txXfrm rot="10800000">
        <a:off x="2052048" y="1689804"/>
        <a:ext cx="6322819" cy="650059"/>
      </dsp:txXfrm>
    </dsp:sp>
    <dsp:sp modelId="{A5C2053E-BD90-4566-B0C7-629CB3CB7510}">
      <dsp:nvSpPr>
        <dsp:cNvPr id="0" name=""/>
        <dsp:cNvSpPr/>
      </dsp:nvSpPr>
      <dsp:spPr>
        <a:xfrm>
          <a:off x="1306787" y="1689804"/>
          <a:ext cx="1024038" cy="650059"/>
        </a:xfrm>
        <a:prstGeom prst="ellipse">
          <a:avLst/>
        </a:prstGeom>
        <a:blipFill rotWithShape="1">
          <a:blip xmlns:r="http://schemas.openxmlformats.org/officeDocument/2006/relationships" r:embed="rId3"/>
          <a:stretch>
            <a:fillRect/>
          </a:stretch>
        </a:blip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36E5A058-50B5-495C-BBAD-E3F477794AE3}">
      <dsp:nvSpPr>
        <dsp:cNvPr id="0" name=""/>
        <dsp:cNvSpPr/>
      </dsp:nvSpPr>
      <dsp:spPr>
        <a:xfrm rot="10800000">
          <a:off x="1907209" y="2533911"/>
          <a:ext cx="6485334" cy="650059"/>
        </a:xfrm>
        <a:prstGeom prst="homePlate">
          <a:avLst/>
        </a:prstGeom>
        <a:solidFill>
          <a:schemeClr val="accent1">
            <a:shade val="80000"/>
            <a:hueOff val="221083"/>
            <a:satOff val="-50491"/>
            <a:lumOff val="28744"/>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86658" tIns="68580" rIns="128016" bIns="68580" numCol="1" spcCol="1270" anchor="ctr" anchorCtr="0">
          <a:noAutofit/>
        </a:bodyPr>
        <a:lstStyle/>
        <a:p>
          <a:pPr marL="0" lvl="0" indent="0" algn="ctr" defTabSz="800100">
            <a:lnSpc>
              <a:spcPct val="90000"/>
            </a:lnSpc>
            <a:spcBef>
              <a:spcPct val="0"/>
            </a:spcBef>
            <a:spcAft>
              <a:spcPct val="35000"/>
            </a:spcAft>
            <a:buNone/>
          </a:pPr>
          <a:r>
            <a:rPr lang="it-IT" sz="1800" kern="1200" dirty="0" err="1"/>
            <a:t>Degree</a:t>
          </a:r>
          <a:r>
            <a:rPr lang="it-IT" sz="1800" kern="1200" dirty="0"/>
            <a:t> of </a:t>
          </a:r>
          <a:r>
            <a:rPr lang="it-IT" sz="1800" kern="1200" dirty="0" err="1"/>
            <a:t>intensity</a:t>
          </a:r>
          <a:r>
            <a:rPr lang="it-IT" sz="1800" kern="1200" dirty="0"/>
            <a:t> of </a:t>
          </a:r>
          <a:r>
            <a:rPr lang="it-IT" sz="1800" kern="1200" dirty="0" err="1"/>
            <a:t>each</a:t>
          </a:r>
          <a:r>
            <a:rPr lang="it-IT" sz="1800" kern="1200" dirty="0"/>
            <a:t> </a:t>
          </a:r>
          <a:r>
            <a:rPr lang="it-IT" sz="1800" kern="1200" dirty="0" err="1"/>
            <a:t>interest</a:t>
          </a:r>
          <a:r>
            <a:rPr lang="it-IT" sz="1800" kern="1200" dirty="0"/>
            <a:t> (number of mtgs, </a:t>
          </a:r>
          <a:r>
            <a:rPr lang="it-IT" sz="1800" kern="1200" dirty="0" err="1"/>
            <a:t>working</a:t>
          </a:r>
          <a:r>
            <a:rPr lang="it-IT" sz="1800" kern="1200" dirty="0"/>
            <a:t> hours </a:t>
          </a:r>
          <a:r>
            <a:rPr lang="it-IT" sz="1800" kern="1200" dirty="0" err="1"/>
            <a:t>etc</a:t>
          </a:r>
          <a:r>
            <a:rPr lang="it-IT" sz="1800" kern="1200" dirty="0"/>
            <a:t>)</a:t>
          </a:r>
          <a:endParaRPr lang="en-GB" sz="1800" kern="1200" dirty="0"/>
        </a:p>
      </dsp:txBody>
      <dsp:txXfrm rot="10800000">
        <a:off x="2069724" y="2533911"/>
        <a:ext cx="6322819" cy="650059"/>
      </dsp:txXfrm>
    </dsp:sp>
    <dsp:sp modelId="{FBB2719E-73FC-4C4B-87BB-A2192E198285}">
      <dsp:nvSpPr>
        <dsp:cNvPr id="0" name=""/>
        <dsp:cNvSpPr/>
      </dsp:nvSpPr>
      <dsp:spPr>
        <a:xfrm>
          <a:off x="1331548" y="2533911"/>
          <a:ext cx="1094739" cy="650059"/>
        </a:xfrm>
        <a:prstGeom prst="ellipse">
          <a:avLst/>
        </a:prstGeom>
        <a:blipFill rotWithShape="1">
          <a:blip xmlns:r="http://schemas.openxmlformats.org/officeDocument/2006/relationships" r:embed="rId4"/>
          <a:stretch>
            <a:fillRect/>
          </a:stretch>
        </a:blip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9340B822-CB10-4BDC-B26D-5D73D6081766}">
      <dsp:nvSpPr>
        <dsp:cNvPr id="0" name=""/>
        <dsp:cNvSpPr/>
      </dsp:nvSpPr>
      <dsp:spPr>
        <a:xfrm rot="10800000">
          <a:off x="1834228" y="3378018"/>
          <a:ext cx="6485334" cy="650059"/>
        </a:xfrm>
        <a:prstGeom prst="homePlate">
          <a:avLst/>
        </a:prstGeom>
        <a:solidFill>
          <a:schemeClr val="accent1">
            <a:shade val="80000"/>
            <a:hueOff val="294777"/>
            <a:satOff val="-67322"/>
            <a:lumOff val="38325"/>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86658" tIns="68580" rIns="128016" bIns="68580" numCol="1" spcCol="1270" anchor="ctr" anchorCtr="0">
          <a:noAutofit/>
        </a:bodyPr>
        <a:lstStyle/>
        <a:p>
          <a:pPr marL="0" lvl="0" indent="0" algn="ctr" defTabSz="800100">
            <a:lnSpc>
              <a:spcPct val="90000"/>
            </a:lnSpc>
            <a:spcBef>
              <a:spcPct val="0"/>
            </a:spcBef>
            <a:spcAft>
              <a:spcPct val="35000"/>
            </a:spcAft>
            <a:buNone/>
          </a:pPr>
          <a:r>
            <a:rPr lang="it-IT" sz="1800" kern="1200" dirty="0" err="1"/>
            <a:t>Annual</a:t>
          </a:r>
          <a:r>
            <a:rPr lang="it-IT" sz="1800" kern="1200" dirty="0"/>
            <a:t> impact on </a:t>
          </a:r>
          <a:r>
            <a:rPr lang="it-IT" sz="1800" kern="1200" dirty="0" err="1"/>
            <a:t>earnings</a:t>
          </a:r>
          <a:r>
            <a:rPr lang="it-IT" sz="1800" kern="1200" dirty="0"/>
            <a:t> of </a:t>
          </a:r>
          <a:r>
            <a:rPr lang="it-IT" sz="1800" kern="1200" dirty="0" err="1"/>
            <a:t>each</a:t>
          </a:r>
          <a:r>
            <a:rPr lang="it-IT" sz="1800" kern="1200" dirty="0"/>
            <a:t> </a:t>
          </a:r>
          <a:r>
            <a:rPr lang="it-IT" sz="1800" kern="1200" dirty="0" err="1"/>
            <a:t>interest</a:t>
          </a:r>
          <a:endParaRPr lang="en-GB" sz="1800" kern="1200" dirty="0"/>
        </a:p>
      </dsp:txBody>
      <dsp:txXfrm rot="10800000">
        <a:off x="1996743" y="3378018"/>
        <a:ext cx="6322819" cy="650059"/>
      </dsp:txXfrm>
    </dsp:sp>
    <dsp:sp modelId="{46B0FCCF-1D6E-44DA-982D-0A8DAA58CFDB}">
      <dsp:nvSpPr>
        <dsp:cNvPr id="0" name=""/>
        <dsp:cNvSpPr/>
      </dsp:nvSpPr>
      <dsp:spPr>
        <a:xfrm>
          <a:off x="1432819" y="3378018"/>
          <a:ext cx="802817" cy="650059"/>
        </a:xfrm>
        <a:prstGeom prst="ellipse">
          <a:avLst/>
        </a:prstGeom>
        <a:blipFill rotWithShape="1">
          <a:blip xmlns:r="http://schemas.openxmlformats.org/officeDocument/2006/relationships" r:embed="rId5"/>
          <a:stretch>
            <a:fillRect/>
          </a:stretch>
        </a:blip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vList4">
  <dgm:title val=""/>
  <dgm:desc val=""/>
  <dgm:catLst>
    <dgm:cat type="list" pri="13000"/>
    <dgm:cat type="picture" pri="26000"/>
    <dgm:cat type="pictureconvert" pri="26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resizeHandles val="exact"/>
    </dgm:varLst>
    <dgm:alg type="lin">
      <dgm:param type="linDir" val="fromT"/>
      <dgm:param type="vertAlign" val="t"/>
    </dgm:alg>
    <dgm:shape xmlns:r="http://schemas.openxmlformats.org/officeDocument/2006/relationships" r:blip="">
      <dgm:adjLst/>
    </dgm:shape>
    <dgm:presOf/>
    <dgm:constrLst>
      <dgm:constr type="w" for="ch" forName="comp" refType="w"/>
      <dgm:constr type="h" for="ch" forName="comp" refType="h"/>
      <dgm:constr type="h" for="ch" forName="spacer" refType="h" refFor="ch" refForName="comp" op="equ" fact="0.1"/>
      <dgm:constr type="primFontSz" for="des" forName="text" op="equ" val="65"/>
    </dgm:constrLst>
    <dgm:ruleLst/>
    <dgm:forEach name="Name0" axis="ch" ptType="node">
      <dgm:layoutNode name="comp" styleLbl="node1">
        <dgm:alg type="composite"/>
        <dgm:shape xmlns:r="http://schemas.openxmlformats.org/officeDocument/2006/relationships" r:blip="">
          <dgm:adjLst/>
        </dgm:shape>
        <dgm:presOf/>
        <dgm:choose name="Name1">
          <dgm:if name="Name2" func="var" arg="dir" op="equ" val="norm">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l" for="ch" forName="img" refType="h" refFor="ch" refForName="box" fact="0.1"/>
              <dgm:constr type="h" for="ch" forName="text" refType="h"/>
              <dgm:constr type="l" for="ch" forName="text" refType="r" refFor="ch" refForName="img"/>
              <dgm:constr type="r" for="ch" forName="text" refType="w"/>
            </dgm:constrLst>
          </dgm:if>
          <dgm:else name="Name3">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r" for="ch" forName="img" refType="w" refFor="ch" refForName="box"/>
              <dgm:constr type="rOff" for="ch" forName="img" refType="h" refFor="ch" refForName="box" fact="-0.1"/>
              <dgm:constr type="h" for="ch" forName="text" refType="h"/>
              <dgm:constr type="r" for="ch" forName="text" refType="l" refFor="ch" refForName="img"/>
              <dgm:constr type="l" for="ch" forName="text"/>
            </dgm:constrLst>
          </dgm:else>
        </dgm:choose>
        <dgm:ruleLst/>
        <dgm:layoutNode name="box" styleLbl="node1">
          <dgm:alg type="sp"/>
          <dgm:shape xmlns:r="http://schemas.openxmlformats.org/officeDocument/2006/relationships" type="roundRect" r:blip="">
            <dgm:adjLst>
              <dgm:adj idx="1" val="0.1"/>
            </dgm:adjLst>
          </dgm:shape>
          <dgm:presOf axis="desOrSelf" ptType="node"/>
          <dgm:constrLst/>
          <dgm:ruleLst/>
        </dgm:layoutNode>
        <dgm:layoutNode name="img" styleLbl="fgImgPlace1">
          <dgm:alg type="sp"/>
          <dgm:shape xmlns:r="http://schemas.openxmlformats.org/officeDocument/2006/relationships" type="roundRect" r:blip="" blipPhldr="1">
            <dgm:adjLst>
              <dgm:adj idx="1" val="0.1"/>
            </dgm:adjLst>
          </dgm:shape>
          <dgm:presOf/>
          <dgm:constrLst/>
          <dgm:ruleLst/>
        </dgm:layoutNode>
        <dgm:layoutNode name="text">
          <dgm:varLst>
            <dgm:bulletEnabled val="1"/>
          </dgm:varLst>
          <dgm:alg type="tx">
            <dgm:param type="parTxLTRAlign" val="l"/>
            <dgm:param type="parTxRTLAlign" val="r"/>
          </dgm:alg>
          <dgm:shape xmlns:r="http://schemas.openxmlformats.org/officeDocument/2006/relationships" type="rect" r:blip="" hideGeom="1">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name="Name4" axis="followSib" ptType="sibTrans" cnt="1">
        <dgm:layoutNode name="spacer">
          <dgm:alg type="sp"/>
          <dgm:shape xmlns:r="http://schemas.openxmlformats.org/officeDocument/2006/relationships" r:blip="">
            <dgm:adjLst/>
          </dgm:shape>
          <dgm:presOf axis="sel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vList4">
  <dgm:title val=""/>
  <dgm:desc val=""/>
  <dgm:catLst>
    <dgm:cat type="list" pri="13000"/>
    <dgm:cat type="picture" pri="26000"/>
    <dgm:cat type="pictureconvert" pri="26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resizeHandles val="exact"/>
    </dgm:varLst>
    <dgm:alg type="lin">
      <dgm:param type="linDir" val="fromT"/>
      <dgm:param type="vertAlign" val="t"/>
    </dgm:alg>
    <dgm:shape xmlns:r="http://schemas.openxmlformats.org/officeDocument/2006/relationships" r:blip="">
      <dgm:adjLst/>
    </dgm:shape>
    <dgm:presOf/>
    <dgm:constrLst>
      <dgm:constr type="w" for="ch" forName="comp" refType="w"/>
      <dgm:constr type="h" for="ch" forName="comp" refType="h"/>
      <dgm:constr type="h" for="ch" forName="spacer" refType="h" refFor="ch" refForName="comp" op="equ" fact="0.1"/>
      <dgm:constr type="primFontSz" for="des" forName="text" op="equ" val="65"/>
    </dgm:constrLst>
    <dgm:ruleLst/>
    <dgm:forEach name="Name0" axis="ch" ptType="node">
      <dgm:layoutNode name="comp" styleLbl="node1">
        <dgm:alg type="composite"/>
        <dgm:shape xmlns:r="http://schemas.openxmlformats.org/officeDocument/2006/relationships" r:blip="">
          <dgm:adjLst/>
        </dgm:shape>
        <dgm:presOf/>
        <dgm:choose name="Name1">
          <dgm:if name="Name2" func="var" arg="dir" op="equ" val="norm">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l" for="ch" forName="img" refType="h" refFor="ch" refForName="box" fact="0.1"/>
              <dgm:constr type="h" for="ch" forName="text" refType="h"/>
              <dgm:constr type="l" for="ch" forName="text" refType="r" refFor="ch" refForName="img"/>
              <dgm:constr type="r" for="ch" forName="text" refType="w"/>
            </dgm:constrLst>
          </dgm:if>
          <dgm:else name="Name3">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r" for="ch" forName="img" refType="w" refFor="ch" refForName="box"/>
              <dgm:constr type="rOff" for="ch" forName="img" refType="h" refFor="ch" refForName="box" fact="-0.1"/>
              <dgm:constr type="h" for="ch" forName="text" refType="h"/>
              <dgm:constr type="r" for="ch" forName="text" refType="l" refFor="ch" refForName="img"/>
              <dgm:constr type="l" for="ch" forName="text"/>
            </dgm:constrLst>
          </dgm:else>
        </dgm:choose>
        <dgm:ruleLst/>
        <dgm:layoutNode name="box" styleLbl="node1">
          <dgm:alg type="sp"/>
          <dgm:shape xmlns:r="http://schemas.openxmlformats.org/officeDocument/2006/relationships" type="roundRect" r:blip="">
            <dgm:adjLst>
              <dgm:adj idx="1" val="0.1"/>
            </dgm:adjLst>
          </dgm:shape>
          <dgm:presOf axis="desOrSelf" ptType="node"/>
          <dgm:constrLst/>
          <dgm:ruleLst/>
        </dgm:layoutNode>
        <dgm:layoutNode name="img" styleLbl="fgImgPlace1">
          <dgm:alg type="sp"/>
          <dgm:shape xmlns:r="http://schemas.openxmlformats.org/officeDocument/2006/relationships" type="roundRect" r:blip="" blipPhldr="1">
            <dgm:adjLst>
              <dgm:adj idx="1" val="0.1"/>
            </dgm:adjLst>
          </dgm:shape>
          <dgm:presOf/>
          <dgm:constrLst/>
          <dgm:ruleLst/>
        </dgm:layoutNode>
        <dgm:layoutNode name="text">
          <dgm:varLst>
            <dgm:bulletEnabled val="1"/>
          </dgm:varLst>
          <dgm:alg type="tx">
            <dgm:param type="parTxLTRAlign" val="l"/>
            <dgm:param type="parTxRTLAlign" val="r"/>
          </dgm:alg>
          <dgm:shape xmlns:r="http://schemas.openxmlformats.org/officeDocument/2006/relationships" type="rect" r:blip="" hideGeom="1">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name="Name4" axis="followSib" ptType="sibTrans" cnt="1">
        <dgm:layoutNode name="spacer">
          <dgm:alg type="sp"/>
          <dgm:shape xmlns:r="http://schemas.openxmlformats.org/officeDocument/2006/relationships" r:blip="">
            <dgm:adjLst/>
          </dgm:shape>
          <dgm:presOf axis="sel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wrap="square" lIns="91440" tIns="45720" rIns="91440" bIns="45720" numCol="1" anchor="t" anchorCtr="0" compatLnSpc="1">
            <a:prstTxWarp prst="textNoShape">
              <a:avLst/>
            </a:prstTxWarp>
          </a:bodyPr>
          <a:lstStyle>
            <a:lvl1pPr>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vl1pPr>
          </a:lstStyle>
          <a:p>
            <a:fld id="{DD30A75D-8C1C-4C64-A7CC-F3B510B4C68E}" type="datetimeFigureOut">
              <a:rPr lang="en-GB"/>
              <a:pPr/>
              <a:t>19/02/2020</a:t>
            </a:fld>
            <a:endParaRPr lang="en-GB"/>
          </a:p>
        </p:txBody>
      </p:sp>
      <p:sp>
        <p:nvSpPr>
          <p:cNvPr id="4" name="Footer Placeholder 3"/>
          <p:cNvSpPr>
            <a:spLocks noGrp="1"/>
          </p:cNvSpPr>
          <p:nvPr>
            <p:ph type="ftr" sz="quarter" idx="2"/>
          </p:nvPr>
        </p:nvSpPr>
        <p:spPr>
          <a:xfrm>
            <a:off x="0" y="8685213"/>
            <a:ext cx="2971800" cy="457200"/>
          </a:xfrm>
          <a:prstGeom prst="rect">
            <a:avLst/>
          </a:prstGeom>
        </p:spPr>
        <p:txBody>
          <a:bodyPr vert="horz" wrap="square" lIns="91440" tIns="45720" rIns="91440" bIns="45720" numCol="1" anchor="b" anchorCtr="0" compatLnSpc="1">
            <a:prstTxWarp prst="textNoShape">
              <a:avLst/>
            </a:prstTxWarp>
          </a:bodyPr>
          <a:lstStyle>
            <a:lvl1pPr>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061F6ACC-0154-4DA8-BE98-FFB0A7AC7F60}" type="slidenum">
              <a:rPr lang="en-GB"/>
              <a:pPr/>
              <a:t>‹#›</a:t>
            </a:fld>
            <a:endParaRPr lang="en-GB"/>
          </a:p>
        </p:txBody>
      </p:sp>
    </p:spTree>
    <p:extLst>
      <p:ext uri="{BB962C8B-B14F-4D97-AF65-F5344CB8AC3E}">
        <p14:creationId xmlns:p14="http://schemas.microsoft.com/office/powerpoint/2010/main" val="22302110"/>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wrap="square" lIns="91440" tIns="45720" rIns="91440" bIns="45720" numCol="1" anchor="t" anchorCtr="0" compatLnSpc="1">
            <a:prstTxWarp prst="textNoShape">
              <a:avLst/>
            </a:prstTxWarp>
          </a:bodyPr>
          <a:lstStyle>
            <a:lvl1pPr>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vl1pPr>
          </a:lstStyle>
          <a:p>
            <a:fld id="{8A7FB068-446B-4E63-B058-535675ECE112}" type="datetimeFigureOut">
              <a:rPr lang="en-GB"/>
              <a:pPr/>
              <a:t>19/02/2020</a:t>
            </a:fld>
            <a:endParaRPr lang="en-GB"/>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wrap="square" lIns="91440" tIns="45720" rIns="91440" bIns="45720" numCol="1" anchor="t" anchorCtr="0" compatLnSpc="1">
            <a:prstTxWarp prst="textNoShape">
              <a:avLst/>
            </a:prstTxWarp>
            <a:normAutofit/>
          </a:bodyPr>
          <a:lstStyle/>
          <a:p>
            <a:pPr lvl="0"/>
            <a:r>
              <a:rPr lang="nl-BE"/>
              <a:t>Click to edit Master text styles</a:t>
            </a:r>
          </a:p>
          <a:p>
            <a:pPr lvl="1"/>
            <a:r>
              <a:rPr lang="nl-BE"/>
              <a:t>Second level</a:t>
            </a:r>
          </a:p>
          <a:p>
            <a:pPr lvl="2"/>
            <a:r>
              <a:rPr lang="nl-BE"/>
              <a:t>Third level</a:t>
            </a:r>
          </a:p>
          <a:p>
            <a:pPr lvl="3"/>
            <a:r>
              <a:rPr lang="nl-BE"/>
              <a:t>Fourth level</a:t>
            </a:r>
          </a:p>
          <a:p>
            <a:pPr lvl="4"/>
            <a:r>
              <a:rPr lang="nl-BE"/>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wrap="square" lIns="91440" tIns="45720" rIns="91440" bIns="45720" numCol="1" anchor="b" anchorCtr="0" compatLnSpc="1">
            <a:prstTxWarp prst="textNoShape">
              <a:avLst/>
            </a:prstTxWarp>
          </a:bodyPr>
          <a:lstStyle>
            <a:lvl1pPr>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5C57BD33-0BA8-4913-9DED-B8D04481981F}" type="slidenum">
              <a:rPr lang="en-GB"/>
              <a:pPr/>
              <a:t>‹#›</a:t>
            </a:fld>
            <a:endParaRPr lang="en-GB"/>
          </a:p>
        </p:txBody>
      </p:sp>
    </p:spTree>
    <p:extLst>
      <p:ext uri="{BB962C8B-B14F-4D97-AF65-F5344CB8AC3E}">
        <p14:creationId xmlns:p14="http://schemas.microsoft.com/office/powerpoint/2010/main" val="205125934"/>
      </p:ext>
    </p:extLst>
  </p:cSld>
  <p:clrMap bg1="lt1" tx1="dk1" bg2="lt2" tx2="dk2" accent1="accent1" accent2="accent2" accent3="accent3" accent4="accent4" accent5="accent5" accent6="accent6" hlink="hlink" folHlink="folHlink"/>
  <p:hf hdr="0" ftr="0" dt="0"/>
  <p:notesStyle>
    <a:lvl1pPr algn="l" defTabSz="457200" rtl="0" eaLnBrk="0" fontAlgn="base" hangingPunct="0">
      <a:spcBef>
        <a:spcPct val="30000"/>
      </a:spcBef>
      <a:spcAft>
        <a:spcPct val="0"/>
      </a:spcAft>
      <a:defRPr sz="1200" kern="1200">
        <a:solidFill>
          <a:schemeClr val="tx1"/>
        </a:solidFill>
        <a:latin typeface="+mn-lt"/>
        <a:ea typeface="ＭＳ Ｐゴシック" charset="0"/>
        <a:cs typeface="ＭＳ Ｐゴシック" charset="0"/>
      </a:defRPr>
    </a:lvl1pPr>
    <a:lvl2pPr marL="457200" algn="l" defTabSz="457200" rtl="0" eaLnBrk="0" fontAlgn="base" hangingPunct="0">
      <a:spcBef>
        <a:spcPct val="30000"/>
      </a:spcBef>
      <a:spcAft>
        <a:spcPct val="0"/>
      </a:spcAft>
      <a:defRPr sz="1200" kern="1200">
        <a:solidFill>
          <a:schemeClr val="tx1"/>
        </a:solidFill>
        <a:latin typeface="+mn-lt"/>
        <a:ea typeface="ＭＳ Ｐゴシック" charset="0"/>
        <a:cs typeface="ＭＳ Ｐゴシック"/>
      </a:defRPr>
    </a:lvl2pPr>
    <a:lvl3pPr marL="914400" algn="l" defTabSz="457200" rtl="0" eaLnBrk="0" fontAlgn="base" hangingPunct="0">
      <a:spcBef>
        <a:spcPct val="30000"/>
      </a:spcBef>
      <a:spcAft>
        <a:spcPct val="0"/>
      </a:spcAft>
      <a:defRPr sz="1200" kern="1200">
        <a:solidFill>
          <a:schemeClr val="tx1"/>
        </a:solidFill>
        <a:latin typeface="+mn-lt"/>
        <a:ea typeface="ＭＳ Ｐゴシック" charset="0"/>
        <a:cs typeface="ＭＳ Ｐゴシック"/>
      </a:defRPr>
    </a:lvl3pPr>
    <a:lvl4pPr marL="1371600" algn="l" defTabSz="457200" rtl="0" eaLnBrk="0" fontAlgn="base" hangingPunct="0">
      <a:spcBef>
        <a:spcPct val="30000"/>
      </a:spcBef>
      <a:spcAft>
        <a:spcPct val="0"/>
      </a:spcAft>
      <a:defRPr sz="1200" kern="1200">
        <a:solidFill>
          <a:schemeClr val="tx1"/>
        </a:solidFill>
        <a:latin typeface="+mn-lt"/>
        <a:ea typeface="ＭＳ Ｐゴシック" charset="0"/>
        <a:cs typeface="ＭＳ Ｐゴシック"/>
      </a:defRPr>
    </a:lvl4pPr>
    <a:lvl5pPr marL="1828800" algn="l" defTabSz="457200" rtl="0" eaLnBrk="0" fontAlgn="base" hangingPunct="0">
      <a:spcBef>
        <a:spcPct val="30000"/>
      </a:spcBef>
      <a:spcAft>
        <a:spcPct val="0"/>
      </a:spcAft>
      <a:defRPr sz="1200" kern="1200">
        <a:solidFill>
          <a:schemeClr val="tx1"/>
        </a:solidFill>
        <a:latin typeface="+mn-lt"/>
        <a:ea typeface="ＭＳ Ｐゴシック" charset="0"/>
        <a:cs typeface="ＭＳ Ｐゴシック"/>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5C57BD33-0BA8-4913-9DED-B8D04481981F}" type="slidenum">
              <a:rPr lang="en-GB" smtClean="0"/>
              <a:pPr/>
              <a:t>2</a:t>
            </a:fld>
            <a:endParaRPr lang="en-GB"/>
          </a:p>
        </p:txBody>
      </p:sp>
    </p:spTree>
    <p:extLst>
      <p:ext uri="{BB962C8B-B14F-4D97-AF65-F5344CB8AC3E}">
        <p14:creationId xmlns:p14="http://schemas.microsoft.com/office/powerpoint/2010/main" val="47302134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C57BD33-0BA8-4913-9DED-B8D04481981F}" type="slidenum">
              <a:rPr lang="en-GB" smtClean="0"/>
              <a:pPr/>
              <a:t>7</a:t>
            </a:fld>
            <a:endParaRPr lang="en-GB"/>
          </a:p>
        </p:txBody>
      </p:sp>
    </p:spTree>
    <p:extLst>
      <p:ext uri="{BB962C8B-B14F-4D97-AF65-F5344CB8AC3E}">
        <p14:creationId xmlns:p14="http://schemas.microsoft.com/office/powerpoint/2010/main" val="4159512261"/>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5" Type="http://schemas.openxmlformats.org/officeDocument/2006/relationships/image" Target="../media/image5.png"/><Relationship Id="rId4" Type="http://schemas.openxmlformats.org/officeDocument/2006/relationships/image" Target="../media/image4.png"/></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pic>
        <p:nvPicPr>
          <p:cNvPr id="17" name="Picture 1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
        <p:nvSpPr>
          <p:cNvPr id="3" name="Subtitle 2"/>
          <p:cNvSpPr>
            <a:spLocks noGrp="1"/>
          </p:cNvSpPr>
          <p:nvPr>
            <p:ph type="subTitle" idx="1" hasCustomPrompt="1"/>
          </p:nvPr>
        </p:nvSpPr>
        <p:spPr>
          <a:xfrm>
            <a:off x="3711039" y="4626870"/>
            <a:ext cx="4719539" cy="353927"/>
          </a:xfrm>
        </p:spPr>
        <p:txBody>
          <a:bodyPr>
            <a:normAutofit/>
          </a:bodyPr>
          <a:lstStyle>
            <a:lvl1pPr marL="0" marR="0" indent="0" algn="l" defTabSz="457200" rtl="0" eaLnBrk="1" fontAlgn="auto" latinLnBrk="0" hangingPunct="1">
              <a:lnSpc>
                <a:spcPct val="100000"/>
              </a:lnSpc>
              <a:spcBef>
                <a:spcPts val="0"/>
              </a:spcBef>
              <a:spcAft>
                <a:spcPts val="0"/>
              </a:spcAft>
              <a:buClrTx/>
              <a:buSzTx/>
              <a:buFont typeface="Arial" pitchFamily="34" charset="0"/>
              <a:buNone/>
              <a:tabLst/>
              <a:defRPr lang="en-GB" sz="1900" kern="1200" dirty="0" smtClean="0">
                <a:ln>
                  <a:noFill/>
                </a:ln>
                <a:solidFill>
                  <a:srgbClr val="0099AB"/>
                </a:solidFill>
                <a:latin typeface="Verdana"/>
                <a:ea typeface="+mn-ea"/>
                <a:cs typeface="Verdana"/>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a:defRPr/>
            </a:pPr>
            <a:r>
              <a:rPr lang="en-US" dirty="0"/>
              <a:t>Date</a:t>
            </a:r>
            <a:endParaRPr lang="en-GB" dirty="0"/>
          </a:p>
        </p:txBody>
      </p:sp>
      <p:sp>
        <p:nvSpPr>
          <p:cNvPr id="11" name="Title 10"/>
          <p:cNvSpPr>
            <a:spLocks noGrp="1"/>
          </p:cNvSpPr>
          <p:nvPr>
            <p:ph type="title" hasCustomPrompt="1"/>
          </p:nvPr>
        </p:nvSpPr>
        <p:spPr>
          <a:xfrm>
            <a:off x="3711039" y="1317202"/>
            <a:ext cx="5165309" cy="1748790"/>
          </a:xfrm>
        </p:spPr>
        <p:txBody>
          <a:bodyPr>
            <a:noAutofit/>
          </a:bodyPr>
          <a:lstStyle>
            <a:lvl1pPr algn="l">
              <a:defRPr sz="2800">
                <a:solidFill>
                  <a:srgbClr val="858587"/>
                </a:solidFill>
              </a:defRPr>
            </a:lvl1pPr>
          </a:lstStyle>
          <a:p>
            <a:r>
              <a:rPr lang="en-US" dirty="0"/>
              <a:t>Title of the presentation</a:t>
            </a:r>
            <a:endParaRPr lang="en-GB" dirty="0"/>
          </a:p>
        </p:txBody>
      </p:sp>
      <p:sp>
        <p:nvSpPr>
          <p:cNvPr id="13" name="Text Placeholder 12"/>
          <p:cNvSpPr>
            <a:spLocks noGrp="1"/>
          </p:cNvSpPr>
          <p:nvPr>
            <p:ph type="body" sz="quarter" idx="10" hasCustomPrompt="1"/>
          </p:nvPr>
        </p:nvSpPr>
        <p:spPr>
          <a:xfrm>
            <a:off x="3710947" y="3599500"/>
            <a:ext cx="5166353" cy="305036"/>
          </a:xfrm>
        </p:spPr>
        <p:txBody>
          <a:bodyPr>
            <a:noAutofit/>
          </a:bodyPr>
          <a:lstStyle>
            <a:lvl1pPr algn="l">
              <a:defRPr lang="en-GB" sz="2000" b="1" kern="1200" dirty="0" smtClean="0">
                <a:ln>
                  <a:noFill/>
                </a:ln>
                <a:solidFill>
                  <a:srgbClr val="0099AB"/>
                </a:solidFill>
                <a:latin typeface="Verdana"/>
                <a:ea typeface="+mn-ea"/>
                <a:cs typeface="Verdana"/>
              </a:defRPr>
            </a:lvl1pPr>
            <a:lvl2pPr>
              <a:defRPr sz="2000"/>
            </a:lvl2pPr>
            <a:lvl3pPr>
              <a:defRPr sz="2000"/>
            </a:lvl3pPr>
            <a:lvl4pPr>
              <a:defRPr sz="2000"/>
            </a:lvl4pPr>
            <a:lvl5pPr>
              <a:defRPr sz="2000"/>
            </a:lvl5pPr>
          </a:lstStyle>
          <a:p>
            <a:pPr lvl="0"/>
            <a:r>
              <a:rPr lang="en-US" dirty="0"/>
              <a:t>Speaker</a:t>
            </a:r>
            <a:endParaRPr lang="en-GB" dirty="0"/>
          </a:p>
        </p:txBody>
      </p:sp>
      <p:sp>
        <p:nvSpPr>
          <p:cNvPr id="14" name="Text Placeholder 12"/>
          <p:cNvSpPr>
            <a:spLocks noGrp="1"/>
          </p:cNvSpPr>
          <p:nvPr>
            <p:ph type="body" sz="quarter" idx="11" hasCustomPrompt="1"/>
          </p:nvPr>
        </p:nvSpPr>
        <p:spPr>
          <a:xfrm>
            <a:off x="3710947" y="3910091"/>
            <a:ext cx="5166353" cy="305036"/>
          </a:xfrm>
        </p:spPr>
        <p:txBody>
          <a:bodyPr>
            <a:noAutofit/>
          </a:bodyPr>
          <a:lstStyle>
            <a:lvl1pPr algn="l">
              <a:defRPr lang="en-GB" sz="2000" kern="1200" dirty="0" smtClean="0">
                <a:ln>
                  <a:noFill/>
                </a:ln>
                <a:solidFill>
                  <a:srgbClr val="0099AB"/>
                </a:solidFill>
                <a:latin typeface="Verdana"/>
                <a:ea typeface="+mn-ea"/>
                <a:cs typeface="Verdana"/>
              </a:defRPr>
            </a:lvl1pPr>
            <a:lvl2pPr>
              <a:defRPr sz="2000"/>
            </a:lvl2pPr>
            <a:lvl3pPr>
              <a:defRPr sz="2000"/>
            </a:lvl3pPr>
            <a:lvl4pPr>
              <a:defRPr sz="2000"/>
            </a:lvl4pPr>
            <a:lvl5pPr>
              <a:defRPr sz="2000"/>
            </a:lvl5pPr>
          </a:lstStyle>
          <a:p>
            <a:pPr lvl="0"/>
            <a:r>
              <a:rPr lang="en-US" dirty="0"/>
              <a:t>Job title</a:t>
            </a:r>
            <a:endParaRPr lang="en-GB" dirty="0"/>
          </a:p>
        </p:txBody>
      </p:sp>
      <p:pic>
        <p:nvPicPr>
          <p:cNvPr id="18" name="Picture 17"/>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7878128" y="4460097"/>
            <a:ext cx="1104900" cy="520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86216479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Divider &amp; Picture">
    <p:spTree>
      <p:nvGrpSpPr>
        <p:cNvPr id="1" name=""/>
        <p:cNvGrpSpPr/>
        <p:nvPr/>
      </p:nvGrpSpPr>
      <p:grpSpPr>
        <a:xfrm>
          <a:off x="0" y="0"/>
          <a:ext cx="0" cy="0"/>
          <a:chOff x="0" y="0"/>
          <a:chExt cx="0" cy="0"/>
        </a:xfrm>
      </p:grpSpPr>
      <p:sp>
        <p:nvSpPr>
          <p:cNvPr id="8" name="Text Placeholder 7"/>
          <p:cNvSpPr>
            <a:spLocks noGrp="1"/>
          </p:cNvSpPr>
          <p:nvPr>
            <p:ph type="body" sz="quarter" idx="12" hasCustomPrompt="1"/>
          </p:nvPr>
        </p:nvSpPr>
        <p:spPr>
          <a:xfrm>
            <a:off x="690900" y="3494000"/>
            <a:ext cx="2296140" cy="564300"/>
          </a:xfrm>
          <a:prstGeom prst="rect">
            <a:avLst/>
          </a:prstGeom>
        </p:spPr>
        <p:txBody>
          <a:bodyPr anchor="ctr">
            <a:normAutofit/>
          </a:bodyPr>
          <a:lstStyle>
            <a:lvl1pPr marL="0" indent="0" algn="l" defTabSz="457200" rtl="0" eaLnBrk="1" fontAlgn="base" hangingPunct="1">
              <a:spcBef>
                <a:spcPct val="0"/>
              </a:spcBef>
              <a:spcAft>
                <a:spcPct val="0"/>
              </a:spcAft>
              <a:buNone/>
              <a:defRPr lang="en-US" sz="2800" b="1" kern="1200" dirty="0" smtClean="0">
                <a:solidFill>
                  <a:srgbClr val="0099AB"/>
                </a:solidFill>
                <a:latin typeface="Verdana" pitchFamily="34" charset="0"/>
                <a:ea typeface="MS Pゴシック"/>
                <a:cs typeface="MS Pゴシック"/>
              </a:defRPr>
            </a:lvl1pPr>
          </a:lstStyle>
          <a:p>
            <a:pPr lvl="0"/>
            <a:r>
              <a:rPr lang="en-US" dirty="0"/>
              <a:t>Divider</a:t>
            </a:r>
          </a:p>
        </p:txBody>
      </p:sp>
      <p:sp>
        <p:nvSpPr>
          <p:cNvPr id="3" name="Picture Placeholder 2"/>
          <p:cNvSpPr>
            <a:spLocks noGrp="1"/>
          </p:cNvSpPr>
          <p:nvPr>
            <p:ph type="pic" sz="quarter" idx="13"/>
          </p:nvPr>
        </p:nvSpPr>
        <p:spPr>
          <a:xfrm>
            <a:off x="4473576" y="0"/>
            <a:ext cx="4670425" cy="5143500"/>
          </a:xfrm>
        </p:spPr>
        <p:txBody>
          <a:bodyPr/>
          <a:lstStyle/>
          <a:p>
            <a:r>
              <a:rPr lang="en-US"/>
              <a:t>Click icon to add picture</a:t>
            </a:r>
            <a:endParaRPr lang="en-GB"/>
          </a:p>
        </p:txBody>
      </p:sp>
    </p:spTree>
    <p:extLst>
      <p:ext uri="{BB962C8B-B14F-4D97-AF65-F5344CB8AC3E}">
        <p14:creationId xmlns:p14="http://schemas.microsoft.com/office/powerpoint/2010/main" val="262526886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_Chart">
    <p:spTree>
      <p:nvGrpSpPr>
        <p:cNvPr id="1" name=""/>
        <p:cNvGrpSpPr/>
        <p:nvPr/>
      </p:nvGrpSpPr>
      <p:grpSpPr>
        <a:xfrm>
          <a:off x="0" y="0"/>
          <a:ext cx="0" cy="0"/>
          <a:chOff x="0" y="0"/>
          <a:chExt cx="0" cy="0"/>
        </a:xfrm>
      </p:grpSpPr>
      <p:sp>
        <p:nvSpPr>
          <p:cNvPr id="9" name="Footer Placeholder 21"/>
          <p:cNvSpPr txBox="1">
            <a:spLocks/>
          </p:cNvSpPr>
          <p:nvPr userDrawn="1"/>
        </p:nvSpPr>
        <p:spPr>
          <a:xfrm>
            <a:off x="8567738" y="4847184"/>
            <a:ext cx="519112" cy="230832"/>
          </a:xfrm>
          <a:prstGeom prst="rect">
            <a:avLst/>
          </a:prstGeom>
        </p:spPr>
        <p:txBody>
          <a:bodyPr anchor="b">
            <a:spAutoFit/>
          </a:bodyPr>
          <a:lstStyle>
            <a:lvl1pPr algn="r">
              <a:defRPr sz="900">
                <a:solidFill>
                  <a:srgbClr val="DE7008"/>
                </a:solidFill>
                <a:latin typeface="Verdana" pitchFamily="34" charset="0"/>
                <a:ea typeface="ＭＳ Ｐゴシック" charset="-128"/>
              </a:defRPr>
            </a:lvl1pPr>
          </a:lstStyle>
          <a:p>
            <a:pPr>
              <a:defRPr/>
            </a:pPr>
            <a:fld id="{9059A09F-64F2-4536-8C55-FF3295760AA8}" type="slidenum">
              <a:rPr lang="en-GB" smtClean="0"/>
              <a:pPr>
                <a:defRPr/>
              </a:pPr>
              <a:t>‹#›</a:t>
            </a:fld>
            <a:endParaRPr lang="en-GB" dirty="0"/>
          </a:p>
        </p:txBody>
      </p:sp>
      <p:sp>
        <p:nvSpPr>
          <p:cNvPr id="10" name="Rechthoek 1"/>
          <p:cNvSpPr/>
          <p:nvPr userDrawn="1"/>
        </p:nvSpPr>
        <p:spPr>
          <a:xfrm>
            <a:off x="0" y="356663"/>
            <a:ext cx="9144000" cy="314325"/>
          </a:xfrm>
          <a:prstGeom prst="rect">
            <a:avLst/>
          </a:prstGeom>
          <a:solidFill>
            <a:srgbClr val="F07415"/>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eaLnBrk="1" hangingPunct="1">
              <a:defRPr/>
            </a:pPr>
            <a:endParaRPr lang="nl-NL">
              <a:solidFill>
                <a:srgbClr val="FFFFFF"/>
              </a:solidFill>
              <a:cs typeface="Arial" pitchFamily="34" charset="0"/>
            </a:endParaRPr>
          </a:p>
        </p:txBody>
      </p:sp>
      <p:pic>
        <p:nvPicPr>
          <p:cNvPr id="11" name="Picture 3"/>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335119" y="27339"/>
            <a:ext cx="685160" cy="3233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1535948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blank page">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lvl1pPr>
              <a:defRPr sz="900"/>
            </a:lvl1pPr>
          </a:lstStyle>
          <a:p>
            <a:fld id="{3FDA8E81-60C4-4529-80E8-1F12D46F694A}" type="slidenum">
              <a:rPr lang="en-GB" smtClean="0"/>
              <a:pPr/>
              <a:t>‹#›</a:t>
            </a:fld>
            <a:endParaRPr lang="en-GB" dirty="0"/>
          </a:p>
        </p:txBody>
      </p:sp>
    </p:spTree>
    <p:extLst>
      <p:ext uri="{BB962C8B-B14F-4D97-AF65-F5344CB8AC3E}">
        <p14:creationId xmlns:p14="http://schemas.microsoft.com/office/powerpoint/2010/main" val="288224284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final slide">
    <p:spTree>
      <p:nvGrpSpPr>
        <p:cNvPr id="1" name=""/>
        <p:cNvGrpSpPr/>
        <p:nvPr/>
      </p:nvGrpSpPr>
      <p:grpSpPr>
        <a:xfrm>
          <a:off x="0" y="0"/>
          <a:ext cx="0" cy="0"/>
          <a:chOff x="0" y="0"/>
          <a:chExt cx="0" cy="0"/>
        </a:xfrm>
      </p:grpSpPr>
      <p:sp>
        <p:nvSpPr>
          <p:cNvPr id="17" name="Footer Placeholder 21"/>
          <p:cNvSpPr txBox="1">
            <a:spLocks/>
          </p:cNvSpPr>
          <p:nvPr userDrawn="1"/>
        </p:nvSpPr>
        <p:spPr>
          <a:xfrm>
            <a:off x="8567738" y="4847184"/>
            <a:ext cx="519112" cy="230832"/>
          </a:xfrm>
          <a:prstGeom prst="rect">
            <a:avLst/>
          </a:prstGeom>
        </p:spPr>
        <p:txBody>
          <a:bodyPr anchor="b">
            <a:spAutoFit/>
          </a:bodyPr>
          <a:lstStyle>
            <a:lvl1pPr algn="r">
              <a:defRPr sz="900">
                <a:solidFill>
                  <a:srgbClr val="DE7008"/>
                </a:solidFill>
                <a:latin typeface="Verdana" pitchFamily="34" charset="0"/>
                <a:ea typeface="ＭＳ Ｐゴシック" charset="-128"/>
              </a:defRPr>
            </a:lvl1pPr>
          </a:lstStyle>
          <a:p>
            <a:pPr>
              <a:defRPr/>
            </a:pPr>
            <a:fld id="{9059A09F-64F2-4536-8C55-FF3295760AA8}" type="slidenum">
              <a:rPr lang="en-GB" smtClean="0"/>
              <a:pPr>
                <a:defRPr/>
              </a:pPr>
              <a:t>‹#›</a:t>
            </a:fld>
            <a:endParaRPr lang="en-GB" dirty="0"/>
          </a:p>
        </p:txBody>
      </p:sp>
      <p:sp>
        <p:nvSpPr>
          <p:cNvPr id="19" name="Rechthoek 1"/>
          <p:cNvSpPr/>
          <p:nvPr userDrawn="1"/>
        </p:nvSpPr>
        <p:spPr>
          <a:xfrm>
            <a:off x="0" y="356663"/>
            <a:ext cx="9144000" cy="314325"/>
          </a:xfrm>
          <a:prstGeom prst="rect">
            <a:avLst/>
          </a:prstGeom>
          <a:solidFill>
            <a:srgbClr val="F07415"/>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eaLnBrk="1" hangingPunct="1">
              <a:defRPr/>
            </a:pPr>
            <a:endParaRPr lang="nl-NL">
              <a:solidFill>
                <a:srgbClr val="FFFFFF"/>
              </a:solidFill>
              <a:cs typeface="Arial" pitchFamily="34" charset="0"/>
            </a:endParaRPr>
          </a:p>
        </p:txBody>
      </p:sp>
      <p:sp>
        <p:nvSpPr>
          <p:cNvPr id="20" name="Title 1"/>
          <p:cNvSpPr>
            <a:spLocks noGrp="1"/>
          </p:cNvSpPr>
          <p:nvPr>
            <p:ph type="title" hasCustomPrompt="1"/>
          </p:nvPr>
        </p:nvSpPr>
        <p:spPr>
          <a:xfrm>
            <a:off x="149254" y="301844"/>
            <a:ext cx="7505700" cy="419100"/>
          </a:xfrm>
        </p:spPr>
        <p:txBody>
          <a:bodyPr>
            <a:noAutofit/>
          </a:bodyPr>
          <a:lstStyle>
            <a:lvl1pPr algn="l">
              <a:defRPr sz="2400" b="1" cap="all" baseline="0">
                <a:solidFill>
                  <a:schemeClr val="bg1"/>
                </a:solidFill>
                <a:latin typeface="Verdana" pitchFamily="34" charset="0"/>
                <a:ea typeface="Verdana" pitchFamily="34" charset="0"/>
                <a:cs typeface="Verdana" pitchFamily="34" charset="0"/>
              </a:defRPr>
            </a:lvl1pPr>
          </a:lstStyle>
          <a:p>
            <a:r>
              <a:rPr lang="en-US" dirty="0"/>
              <a:t>Stay connected</a:t>
            </a:r>
            <a:endParaRPr lang="en-GB" dirty="0"/>
          </a:p>
        </p:txBody>
      </p:sp>
      <p:sp>
        <p:nvSpPr>
          <p:cNvPr id="10" name="Rettangolo 3"/>
          <p:cNvSpPr/>
          <p:nvPr userDrawn="1"/>
        </p:nvSpPr>
        <p:spPr>
          <a:xfrm>
            <a:off x="2327276" y="2867025"/>
            <a:ext cx="5815013" cy="369332"/>
          </a:xfrm>
          <a:prstGeom prst="rect">
            <a:avLst/>
          </a:prstGeom>
        </p:spPr>
        <p:txBody>
          <a:bodyPr>
            <a:spAutoFit/>
          </a:bodyPr>
          <a:lstStyle/>
          <a:p>
            <a:pPr eaLnBrk="1" hangingPunct="1">
              <a:defRPr/>
            </a:pPr>
            <a:r>
              <a:rPr lang="it-IT" dirty="0" err="1">
                <a:solidFill>
                  <a:schemeClr val="bg1">
                    <a:lumMod val="50000"/>
                  </a:schemeClr>
                </a:solidFill>
                <a:latin typeface="Verdana" charset="0"/>
                <a:ea typeface="Verdana" charset="0"/>
                <a:cs typeface="Verdana" charset="0"/>
              </a:rPr>
              <a:t>www.efsa.europa.eu</a:t>
            </a:r>
            <a:r>
              <a:rPr lang="it-IT" dirty="0">
                <a:solidFill>
                  <a:schemeClr val="bg1">
                    <a:lumMod val="50000"/>
                  </a:schemeClr>
                </a:solidFill>
                <a:latin typeface="Verdana" charset="0"/>
                <a:ea typeface="Verdana" charset="0"/>
                <a:cs typeface="Verdana" charset="0"/>
              </a:rPr>
              <a:t>/en/</a:t>
            </a:r>
            <a:r>
              <a:rPr lang="it-IT" dirty="0" err="1">
                <a:solidFill>
                  <a:schemeClr val="bg1">
                    <a:lumMod val="50000"/>
                  </a:schemeClr>
                </a:solidFill>
                <a:latin typeface="Verdana" charset="0"/>
                <a:ea typeface="Verdana" charset="0"/>
                <a:cs typeface="Verdana" charset="0"/>
              </a:rPr>
              <a:t>engage</a:t>
            </a:r>
            <a:r>
              <a:rPr lang="it-IT" dirty="0">
                <a:solidFill>
                  <a:schemeClr val="bg1">
                    <a:lumMod val="50000"/>
                  </a:schemeClr>
                </a:solidFill>
                <a:latin typeface="Verdana" charset="0"/>
                <a:ea typeface="Verdana" charset="0"/>
                <a:cs typeface="Verdana" charset="0"/>
              </a:rPr>
              <a:t>/</a:t>
            </a:r>
            <a:r>
              <a:rPr lang="it-IT" dirty="0" err="1">
                <a:solidFill>
                  <a:schemeClr val="bg1">
                    <a:lumMod val="50000"/>
                  </a:schemeClr>
                </a:solidFill>
                <a:latin typeface="Verdana" charset="0"/>
                <a:ea typeface="Verdana" charset="0"/>
                <a:cs typeface="Verdana" charset="0"/>
              </a:rPr>
              <a:t>careers</a:t>
            </a:r>
            <a:endParaRPr lang="it-IT" dirty="0">
              <a:solidFill>
                <a:schemeClr val="bg1">
                  <a:lumMod val="50000"/>
                </a:schemeClr>
              </a:solidFill>
              <a:latin typeface="Verdana" charset="0"/>
              <a:ea typeface="Verdana" charset="0"/>
              <a:cs typeface="Verdana" charset="0"/>
            </a:endParaRPr>
          </a:p>
        </p:txBody>
      </p:sp>
      <p:sp>
        <p:nvSpPr>
          <p:cNvPr id="12" name="Rettangolo 5"/>
          <p:cNvSpPr/>
          <p:nvPr userDrawn="1"/>
        </p:nvSpPr>
        <p:spPr>
          <a:xfrm>
            <a:off x="2327275" y="1831181"/>
            <a:ext cx="3970338" cy="369332"/>
          </a:xfrm>
          <a:prstGeom prst="rect">
            <a:avLst/>
          </a:prstGeom>
        </p:spPr>
        <p:txBody>
          <a:bodyPr>
            <a:spAutoFit/>
          </a:bodyPr>
          <a:lstStyle/>
          <a:p>
            <a:pPr eaLnBrk="1" hangingPunct="1">
              <a:defRPr/>
            </a:pPr>
            <a:r>
              <a:rPr lang="it-IT" dirty="0" err="1">
                <a:solidFill>
                  <a:schemeClr val="bg1">
                    <a:lumMod val="50000"/>
                  </a:schemeClr>
                </a:solidFill>
                <a:latin typeface="Verdana" charset="0"/>
                <a:ea typeface="Verdana" charset="0"/>
                <a:cs typeface="Verdana" charset="0"/>
              </a:rPr>
              <a:t>www.efsa.europa.eu</a:t>
            </a:r>
            <a:r>
              <a:rPr lang="it-IT" dirty="0">
                <a:solidFill>
                  <a:schemeClr val="bg1">
                    <a:lumMod val="50000"/>
                  </a:schemeClr>
                </a:solidFill>
                <a:latin typeface="Verdana" charset="0"/>
                <a:ea typeface="Verdana" charset="0"/>
                <a:cs typeface="Verdana" charset="0"/>
              </a:rPr>
              <a:t>/en/</a:t>
            </a:r>
            <a:r>
              <a:rPr lang="it-IT" dirty="0" err="1">
                <a:solidFill>
                  <a:schemeClr val="bg1">
                    <a:lumMod val="50000"/>
                  </a:schemeClr>
                </a:solidFill>
                <a:latin typeface="Verdana" charset="0"/>
                <a:ea typeface="Verdana" charset="0"/>
                <a:cs typeface="Verdana" charset="0"/>
              </a:rPr>
              <a:t>rss</a:t>
            </a:r>
            <a:endParaRPr lang="it-IT" dirty="0">
              <a:solidFill>
                <a:schemeClr val="bg1">
                  <a:lumMod val="50000"/>
                </a:schemeClr>
              </a:solidFill>
              <a:latin typeface="Verdana" charset="0"/>
              <a:ea typeface="Verdana" charset="0"/>
              <a:cs typeface="Verdana" charset="0"/>
            </a:endParaRPr>
          </a:p>
        </p:txBody>
      </p:sp>
      <p:sp>
        <p:nvSpPr>
          <p:cNvPr id="14" name="Rettangolo 6"/>
          <p:cNvSpPr>
            <a:spLocks noChangeArrowheads="1"/>
          </p:cNvSpPr>
          <p:nvPr userDrawn="1"/>
        </p:nvSpPr>
        <p:spPr bwMode="auto">
          <a:xfrm>
            <a:off x="2327276" y="1360885"/>
            <a:ext cx="1800493"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1" hangingPunct="1"/>
            <a:r>
              <a:rPr lang="it-IT" b="1" dirty="0" err="1">
                <a:solidFill>
                  <a:srgbClr val="0099AB"/>
                </a:solidFill>
                <a:latin typeface="Verdana" pitchFamily="34" charset="0"/>
              </a:rPr>
              <a:t>Subscribe</a:t>
            </a:r>
            <a:r>
              <a:rPr lang="it-IT" b="1" dirty="0">
                <a:solidFill>
                  <a:srgbClr val="0099AB"/>
                </a:solidFill>
                <a:latin typeface="Verdana" pitchFamily="34" charset="0"/>
              </a:rPr>
              <a:t> to</a:t>
            </a:r>
          </a:p>
        </p:txBody>
      </p:sp>
      <p:sp>
        <p:nvSpPr>
          <p:cNvPr id="15" name="Rettangolo 7"/>
          <p:cNvSpPr>
            <a:spLocks noChangeArrowheads="1"/>
          </p:cNvSpPr>
          <p:nvPr userDrawn="1"/>
        </p:nvSpPr>
        <p:spPr bwMode="auto">
          <a:xfrm>
            <a:off x="2327276" y="2606279"/>
            <a:ext cx="2836033"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1" hangingPunct="1"/>
            <a:r>
              <a:rPr lang="it-IT" b="1" dirty="0" err="1">
                <a:solidFill>
                  <a:srgbClr val="0099AB"/>
                </a:solidFill>
                <a:latin typeface="Verdana" pitchFamily="34" charset="0"/>
              </a:rPr>
              <a:t>Engage</a:t>
            </a:r>
            <a:r>
              <a:rPr lang="it-IT" b="1" dirty="0">
                <a:solidFill>
                  <a:srgbClr val="0099AB"/>
                </a:solidFill>
                <a:latin typeface="Verdana" pitchFamily="34" charset="0"/>
              </a:rPr>
              <a:t> with </a:t>
            </a:r>
            <a:r>
              <a:rPr lang="it-IT" b="1" dirty="0" err="1">
                <a:solidFill>
                  <a:srgbClr val="0099AB"/>
                </a:solidFill>
                <a:latin typeface="Verdana" pitchFamily="34" charset="0"/>
              </a:rPr>
              <a:t>careers</a:t>
            </a:r>
            <a:endParaRPr lang="it-IT" b="1" dirty="0">
              <a:solidFill>
                <a:srgbClr val="0099AB"/>
              </a:solidFill>
              <a:latin typeface="Verdana" pitchFamily="34" charset="0"/>
            </a:endParaRPr>
          </a:p>
        </p:txBody>
      </p:sp>
      <p:sp>
        <p:nvSpPr>
          <p:cNvPr id="16" name="Rettangolo 8"/>
          <p:cNvSpPr>
            <a:spLocks noChangeArrowheads="1"/>
          </p:cNvSpPr>
          <p:nvPr userDrawn="1"/>
        </p:nvSpPr>
        <p:spPr bwMode="auto">
          <a:xfrm>
            <a:off x="2327275" y="3587354"/>
            <a:ext cx="2839239"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1" hangingPunct="1"/>
            <a:r>
              <a:rPr lang="it-IT" b="1">
                <a:solidFill>
                  <a:srgbClr val="0099AB"/>
                </a:solidFill>
                <a:latin typeface="Verdana" pitchFamily="34" charset="0"/>
              </a:rPr>
              <a:t>Follow us on Twitter</a:t>
            </a:r>
          </a:p>
        </p:txBody>
      </p:sp>
      <p:sp>
        <p:nvSpPr>
          <p:cNvPr id="22" name="Rettangolo 9"/>
          <p:cNvSpPr/>
          <p:nvPr userDrawn="1"/>
        </p:nvSpPr>
        <p:spPr>
          <a:xfrm>
            <a:off x="2327276" y="3864769"/>
            <a:ext cx="1324402" cy="369332"/>
          </a:xfrm>
          <a:prstGeom prst="rect">
            <a:avLst/>
          </a:prstGeom>
        </p:spPr>
        <p:txBody>
          <a:bodyPr wrap="none">
            <a:spAutoFit/>
          </a:bodyPr>
          <a:lstStyle/>
          <a:p>
            <a:pPr eaLnBrk="1" hangingPunct="1">
              <a:defRPr/>
            </a:pPr>
            <a:r>
              <a:rPr lang="it-IT" dirty="0">
                <a:solidFill>
                  <a:schemeClr val="bg1">
                    <a:lumMod val="50000"/>
                  </a:schemeClr>
                </a:solidFill>
                <a:latin typeface="Verdana" charset="0"/>
                <a:ea typeface="Verdana" charset="0"/>
                <a:cs typeface="Verdana" charset="0"/>
              </a:rPr>
              <a:t>@</a:t>
            </a:r>
            <a:r>
              <a:rPr lang="it-IT" dirty="0" err="1">
                <a:solidFill>
                  <a:schemeClr val="bg1">
                    <a:lumMod val="50000"/>
                  </a:schemeClr>
                </a:solidFill>
                <a:latin typeface="Verdana" charset="0"/>
                <a:ea typeface="Verdana" charset="0"/>
                <a:cs typeface="Verdana" charset="0"/>
              </a:rPr>
              <a:t>efsa_eu</a:t>
            </a:r>
            <a:endParaRPr lang="it-IT" dirty="0">
              <a:solidFill>
                <a:schemeClr val="bg1">
                  <a:lumMod val="50000"/>
                </a:schemeClr>
              </a:solidFill>
              <a:latin typeface="Verdana" charset="0"/>
              <a:ea typeface="Verdana" charset="0"/>
              <a:cs typeface="Verdana" charset="0"/>
            </a:endParaRPr>
          </a:p>
        </p:txBody>
      </p:sp>
      <p:sp>
        <p:nvSpPr>
          <p:cNvPr id="26" name="Rettangolo 14"/>
          <p:cNvSpPr/>
          <p:nvPr userDrawn="1"/>
        </p:nvSpPr>
        <p:spPr>
          <a:xfrm>
            <a:off x="2327275" y="4127898"/>
            <a:ext cx="1744388" cy="369332"/>
          </a:xfrm>
          <a:prstGeom prst="rect">
            <a:avLst/>
          </a:prstGeom>
        </p:spPr>
        <p:txBody>
          <a:bodyPr wrap="none">
            <a:spAutoFit/>
          </a:bodyPr>
          <a:lstStyle/>
          <a:p>
            <a:pPr eaLnBrk="1" hangingPunct="1">
              <a:defRPr/>
            </a:pPr>
            <a:r>
              <a:rPr lang="it-IT" dirty="0">
                <a:solidFill>
                  <a:schemeClr val="bg1">
                    <a:lumMod val="50000"/>
                  </a:schemeClr>
                </a:solidFill>
                <a:latin typeface="Verdana" charset="0"/>
                <a:ea typeface="Verdana" charset="0"/>
                <a:cs typeface="Verdana" charset="0"/>
              </a:rPr>
              <a:t>@</a:t>
            </a:r>
            <a:r>
              <a:rPr lang="it-IT" dirty="0" err="1">
                <a:solidFill>
                  <a:schemeClr val="bg1">
                    <a:lumMod val="50000"/>
                  </a:schemeClr>
                </a:solidFill>
                <a:latin typeface="Verdana" charset="0"/>
                <a:ea typeface="Verdana" charset="0"/>
                <a:cs typeface="Verdana" charset="0"/>
              </a:rPr>
              <a:t>plants_efsa</a:t>
            </a:r>
            <a:endParaRPr lang="it-IT" dirty="0">
              <a:solidFill>
                <a:schemeClr val="bg1">
                  <a:lumMod val="50000"/>
                </a:schemeClr>
              </a:solidFill>
              <a:latin typeface="Verdana" charset="0"/>
              <a:ea typeface="Verdana" charset="0"/>
              <a:cs typeface="Verdana" charset="0"/>
            </a:endParaRPr>
          </a:p>
        </p:txBody>
      </p:sp>
      <p:sp>
        <p:nvSpPr>
          <p:cNvPr id="27" name="Rettangolo 15"/>
          <p:cNvSpPr/>
          <p:nvPr userDrawn="1"/>
        </p:nvSpPr>
        <p:spPr>
          <a:xfrm>
            <a:off x="2327276" y="4387454"/>
            <a:ext cx="2044149" cy="369332"/>
          </a:xfrm>
          <a:prstGeom prst="rect">
            <a:avLst/>
          </a:prstGeom>
        </p:spPr>
        <p:txBody>
          <a:bodyPr wrap="none">
            <a:spAutoFit/>
          </a:bodyPr>
          <a:lstStyle/>
          <a:p>
            <a:pPr eaLnBrk="1" hangingPunct="1">
              <a:defRPr/>
            </a:pPr>
            <a:r>
              <a:rPr lang="it-IT" dirty="0">
                <a:solidFill>
                  <a:schemeClr val="bg1">
                    <a:lumMod val="50000"/>
                  </a:schemeClr>
                </a:solidFill>
                <a:latin typeface="Verdana" charset="0"/>
                <a:ea typeface="Verdana" charset="0"/>
                <a:cs typeface="Verdana" charset="0"/>
              </a:rPr>
              <a:t>@</a:t>
            </a:r>
            <a:r>
              <a:rPr lang="it-IT" dirty="0" err="1">
                <a:solidFill>
                  <a:schemeClr val="bg1">
                    <a:lumMod val="50000"/>
                  </a:schemeClr>
                </a:solidFill>
                <a:latin typeface="Verdana" charset="0"/>
                <a:ea typeface="Verdana" charset="0"/>
                <a:cs typeface="Verdana" charset="0"/>
              </a:rPr>
              <a:t>methods_efsa</a:t>
            </a:r>
            <a:endParaRPr lang="it-IT" dirty="0">
              <a:solidFill>
                <a:schemeClr val="bg1">
                  <a:lumMod val="50000"/>
                </a:schemeClr>
              </a:solidFill>
              <a:latin typeface="Verdana" charset="0"/>
              <a:ea typeface="Verdana" charset="0"/>
              <a:cs typeface="Verdana" charset="0"/>
            </a:endParaRPr>
          </a:p>
        </p:txBody>
      </p:sp>
      <p:sp>
        <p:nvSpPr>
          <p:cNvPr id="28" name="Ovale 16"/>
          <p:cNvSpPr/>
          <p:nvPr userDrawn="1"/>
        </p:nvSpPr>
        <p:spPr>
          <a:xfrm>
            <a:off x="1612901" y="2455069"/>
            <a:ext cx="569913" cy="428625"/>
          </a:xfrm>
          <a:prstGeom prst="ellipse">
            <a:avLst/>
          </a:prstGeom>
          <a:ln>
            <a:noFill/>
          </a:ln>
        </p:spPr>
        <p:style>
          <a:lnRef idx="2">
            <a:schemeClr val="accent6"/>
          </a:lnRef>
          <a:fillRef idx="1">
            <a:schemeClr val="lt1"/>
          </a:fillRef>
          <a:effectRef idx="0">
            <a:schemeClr val="accent6"/>
          </a:effectRef>
          <a:fontRef idx="minor">
            <a:schemeClr val="dk1"/>
          </a:fontRef>
        </p:style>
        <p:txBody>
          <a:bodyPr anchor="ctr"/>
          <a:lstStyle/>
          <a:p>
            <a:pPr algn="ctr" eaLnBrk="1" hangingPunct="1">
              <a:defRPr/>
            </a:pPr>
            <a:endParaRPr lang="it-IT">
              <a:solidFill>
                <a:srgbClr val="171796"/>
              </a:solidFill>
              <a:cs typeface="Arial" pitchFamily="34" charset="0"/>
            </a:endParaRPr>
          </a:p>
        </p:txBody>
      </p:sp>
      <p:sp>
        <p:nvSpPr>
          <p:cNvPr id="29" name="Rettangolo 18"/>
          <p:cNvSpPr/>
          <p:nvPr userDrawn="1"/>
        </p:nvSpPr>
        <p:spPr>
          <a:xfrm>
            <a:off x="2327276" y="1595438"/>
            <a:ext cx="5286375" cy="369332"/>
          </a:xfrm>
          <a:prstGeom prst="rect">
            <a:avLst/>
          </a:prstGeom>
        </p:spPr>
        <p:txBody>
          <a:bodyPr>
            <a:spAutoFit/>
          </a:bodyPr>
          <a:lstStyle/>
          <a:p>
            <a:pPr eaLnBrk="1" hangingPunct="1">
              <a:defRPr/>
            </a:pPr>
            <a:r>
              <a:rPr lang="it-IT" dirty="0" err="1">
                <a:solidFill>
                  <a:schemeClr val="bg1">
                    <a:lumMod val="50000"/>
                  </a:schemeClr>
                </a:solidFill>
                <a:latin typeface="Verdana" charset="0"/>
                <a:ea typeface="Verdana" charset="0"/>
                <a:cs typeface="Verdana" charset="0"/>
              </a:rPr>
              <a:t>www.efsa.europa.eu</a:t>
            </a:r>
            <a:r>
              <a:rPr lang="it-IT" dirty="0">
                <a:solidFill>
                  <a:schemeClr val="bg1">
                    <a:lumMod val="50000"/>
                  </a:schemeClr>
                </a:solidFill>
                <a:latin typeface="Verdana" charset="0"/>
                <a:ea typeface="Verdana" charset="0"/>
                <a:cs typeface="Verdana" charset="0"/>
              </a:rPr>
              <a:t>/en/news/</a:t>
            </a:r>
            <a:r>
              <a:rPr lang="it-IT" dirty="0" err="1">
                <a:solidFill>
                  <a:schemeClr val="bg1">
                    <a:lumMod val="50000"/>
                  </a:schemeClr>
                </a:solidFill>
                <a:latin typeface="Verdana" charset="0"/>
                <a:ea typeface="Verdana" charset="0"/>
                <a:cs typeface="Verdana" charset="0"/>
              </a:rPr>
              <a:t>newsletters</a:t>
            </a:r>
            <a:endParaRPr lang="it-IT" dirty="0">
              <a:solidFill>
                <a:schemeClr val="bg1">
                  <a:lumMod val="50000"/>
                </a:schemeClr>
              </a:solidFill>
              <a:latin typeface="Verdana" charset="0"/>
              <a:ea typeface="Verdana" charset="0"/>
              <a:cs typeface="Verdana" charset="0"/>
            </a:endParaRPr>
          </a:p>
        </p:txBody>
      </p:sp>
      <p:pic>
        <p:nvPicPr>
          <p:cNvPr id="30" name="Picture 3"/>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335119" y="27339"/>
            <a:ext cx="685160" cy="3233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1" name="Immagine 11"/>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1612901" y="1226980"/>
            <a:ext cx="457630" cy="7888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1" name="Immagine 12"/>
          <p:cNvPicPr>
            <a:picLocks noChangeAspect="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1295884" y="2606278"/>
            <a:ext cx="886930" cy="8684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2" name="Immagine 13"/>
          <p:cNvPicPr>
            <a:picLocks noChangeAspect="1"/>
          </p:cNvPicPr>
          <p:nvPr userDrawn="1"/>
        </p:nvPicPr>
        <p:blipFill>
          <a:blip r:embed="rId5">
            <a:extLst>
              <a:ext uri="{28A0092B-C50C-407E-A947-70E740481C1C}">
                <a14:useLocalDpi xmlns:a14="http://schemas.microsoft.com/office/drawing/2010/main" val="0"/>
              </a:ext>
            </a:extLst>
          </a:blip>
          <a:srcRect/>
          <a:stretch>
            <a:fillRect/>
          </a:stretch>
        </p:blipFill>
        <p:spPr bwMode="auto">
          <a:xfrm>
            <a:off x="854401" y="3567301"/>
            <a:ext cx="1255214" cy="11211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Oval 1"/>
          <p:cNvSpPr/>
          <p:nvPr userDrawn="1"/>
        </p:nvSpPr>
        <p:spPr>
          <a:xfrm>
            <a:off x="1688714" y="2663118"/>
            <a:ext cx="430811" cy="430811"/>
          </a:xfrm>
          <a:prstGeom prst="ellips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61906149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Bullet point list">
    <p:spTree>
      <p:nvGrpSpPr>
        <p:cNvPr id="1" name=""/>
        <p:cNvGrpSpPr/>
        <p:nvPr/>
      </p:nvGrpSpPr>
      <p:grpSpPr>
        <a:xfrm>
          <a:off x="0" y="0"/>
          <a:ext cx="0" cy="0"/>
          <a:chOff x="0" y="0"/>
          <a:chExt cx="0" cy="0"/>
        </a:xfrm>
      </p:grpSpPr>
      <p:sp>
        <p:nvSpPr>
          <p:cNvPr id="9" name="Footer Placeholder 21"/>
          <p:cNvSpPr txBox="1">
            <a:spLocks/>
          </p:cNvSpPr>
          <p:nvPr userDrawn="1"/>
        </p:nvSpPr>
        <p:spPr>
          <a:xfrm>
            <a:off x="8567738" y="4847184"/>
            <a:ext cx="519112" cy="230832"/>
          </a:xfrm>
          <a:prstGeom prst="rect">
            <a:avLst/>
          </a:prstGeom>
        </p:spPr>
        <p:txBody>
          <a:bodyPr anchor="b">
            <a:spAutoFit/>
          </a:bodyPr>
          <a:lstStyle>
            <a:lvl1pPr algn="r">
              <a:defRPr sz="900">
                <a:solidFill>
                  <a:srgbClr val="DE7008"/>
                </a:solidFill>
                <a:latin typeface="Verdana" pitchFamily="34" charset="0"/>
                <a:ea typeface="ＭＳ Ｐゴシック" charset="-128"/>
              </a:defRPr>
            </a:lvl1pPr>
          </a:lstStyle>
          <a:p>
            <a:pPr>
              <a:defRPr/>
            </a:pPr>
            <a:fld id="{9059A09F-64F2-4536-8C55-FF3295760AA8}" type="slidenum">
              <a:rPr lang="en-GB" smtClean="0"/>
              <a:pPr>
                <a:defRPr/>
              </a:pPr>
              <a:t>‹#›</a:t>
            </a:fld>
            <a:endParaRPr lang="en-GB" dirty="0"/>
          </a:p>
        </p:txBody>
      </p:sp>
      <p:sp>
        <p:nvSpPr>
          <p:cNvPr id="10" name="Rechthoek 1"/>
          <p:cNvSpPr/>
          <p:nvPr userDrawn="1"/>
        </p:nvSpPr>
        <p:spPr>
          <a:xfrm>
            <a:off x="0" y="356663"/>
            <a:ext cx="9144000" cy="314325"/>
          </a:xfrm>
          <a:prstGeom prst="rect">
            <a:avLst/>
          </a:prstGeom>
          <a:solidFill>
            <a:srgbClr val="F07415"/>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eaLnBrk="1" hangingPunct="1">
              <a:defRPr/>
            </a:pPr>
            <a:endParaRPr lang="nl-NL">
              <a:solidFill>
                <a:srgbClr val="FFFFFF"/>
              </a:solidFill>
              <a:cs typeface="Arial" pitchFamily="34" charset="0"/>
            </a:endParaRPr>
          </a:p>
        </p:txBody>
      </p:sp>
      <p:sp>
        <p:nvSpPr>
          <p:cNvPr id="4" name="Title 3"/>
          <p:cNvSpPr>
            <a:spLocks noGrp="1"/>
          </p:cNvSpPr>
          <p:nvPr>
            <p:ph type="title" hasCustomPrompt="1"/>
          </p:nvPr>
        </p:nvSpPr>
        <p:spPr>
          <a:xfrm>
            <a:off x="251460" y="356663"/>
            <a:ext cx="8229600" cy="314325"/>
          </a:xfrm>
        </p:spPr>
        <p:txBody>
          <a:bodyPr>
            <a:noAutofit/>
          </a:bodyPr>
          <a:lstStyle>
            <a:lvl1pPr algn="l">
              <a:defRPr sz="2400" b="1">
                <a:solidFill>
                  <a:schemeClr val="bg1"/>
                </a:solidFill>
              </a:defRPr>
            </a:lvl1pPr>
          </a:lstStyle>
          <a:p>
            <a:r>
              <a:rPr lang="en-US" dirty="0"/>
              <a:t>HEADER</a:t>
            </a:r>
            <a:endParaRPr lang="en-GB" dirty="0"/>
          </a:p>
        </p:txBody>
      </p:sp>
      <p:sp>
        <p:nvSpPr>
          <p:cNvPr id="13" name="Text Placeholder 12"/>
          <p:cNvSpPr>
            <a:spLocks noGrp="1"/>
          </p:cNvSpPr>
          <p:nvPr>
            <p:ph type="body" sz="quarter" idx="10"/>
          </p:nvPr>
        </p:nvSpPr>
        <p:spPr>
          <a:xfrm>
            <a:off x="309563" y="1312069"/>
            <a:ext cx="8324850" cy="3548063"/>
          </a:xfrm>
        </p:spPr>
        <p:txBody>
          <a:bodyPr>
            <a:normAutofit/>
          </a:bodyPr>
          <a:lstStyle>
            <a:lvl1pPr marL="457200" indent="-274638">
              <a:buClr>
                <a:schemeClr val="tx2"/>
              </a:buClr>
              <a:buSzPct val="130000"/>
              <a:buFont typeface="Wingdings" panose="05000000000000000000" pitchFamily="2" charset="2"/>
              <a:buChar char="§"/>
              <a:defRPr sz="2400"/>
            </a:lvl1pPr>
            <a:lvl2pPr marL="742950" indent="-285750">
              <a:buClr>
                <a:schemeClr val="tx2"/>
              </a:buClr>
              <a:buFont typeface="Wingdings" panose="05000000000000000000" pitchFamily="2" charset="2"/>
              <a:buChar char="§"/>
              <a:defRPr/>
            </a:lvl2pPr>
            <a:lvl3pPr marL="1143000" indent="-228600">
              <a:buClr>
                <a:schemeClr val="tx2"/>
              </a:buClr>
              <a:buFont typeface="Wingdings" panose="05000000000000000000" pitchFamily="2" charset="2"/>
              <a:buChar char="§"/>
              <a:defRPr/>
            </a:lvl3pPr>
            <a:lvl4pPr marL="1600200" indent="-228600">
              <a:buClr>
                <a:schemeClr val="tx2"/>
              </a:buClr>
              <a:buFont typeface="Wingdings" panose="05000000000000000000" pitchFamily="2" charset="2"/>
              <a:buChar char="§"/>
              <a:defRPr/>
            </a:lvl4pPr>
            <a:lvl5pPr marL="2057400" indent="-228600">
              <a:buClr>
                <a:schemeClr val="tx2"/>
              </a:buClr>
              <a:buFont typeface="Wingdings" panose="05000000000000000000" pitchFamily="2" charset="2"/>
              <a:buChar char="§"/>
              <a:defRPr/>
            </a:lvl5pPr>
          </a:lstStyle>
          <a:p>
            <a:pPr lvl="0"/>
            <a:r>
              <a:rPr lang="en-US"/>
              <a:t>Click to edit Master text styles</a:t>
            </a:r>
          </a:p>
          <a:p>
            <a:pPr lvl="1"/>
            <a:r>
              <a:rPr lang="en-US"/>
              <a:t>Second level</a:t>
            </a:r>
          </a:p>
        </p:txBody>
      </p:sp>
      <p:pic>
        <p:nvPicPr>
          <p:cNvPr id="14" name="Picture 3"/>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335119" y="27339"/>
            <a:ext cx="685160" cy="3233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74698677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Plain text">
    <p:spTree>
      <p:nvGrpSpPr>
        <p:cNvPr id="1" name=""/>
        <p:cNvGrpSpPr/>
        <p:nvPr/>
      </p:nvGrpSpPr>
      <p:grpSpPr>
        <a:xfrm>
          <a:off x="0" y="0"/>
          <a:ext cx="0" cy="0"/>
          <a:chOff x="0" y="0"/>
          <a:chExt cx="0" cy="0"/>
        </a:xfrm>
      </p:grpSpPr>
      <p:sp>
        <p:nvSpPr>
          <p:cNvPr id="9" name="Footer Placeholder 21"/>
          <p:cNvSpPr txBox="1">
            <a:spLocks/>
          </p:cNvSpPr>
          <p:nvPr userDrawn="1"/>
        </p:nvSpPr>
        <p:spPr>
          <a:xfrm>
            <a:off x="8567738" y="4847184"/>
            <a:ext cx="519112" cy="230832"/>
          </a:xfrm>
          <a:prstGeom prst="rect">
            <a:avLst/>
          </a:prstGeom>
        </p:spPr>
        <p:txBody>
          <a:bodyPr anchor="b">
            <a:spAutoFit/>
          </a:bodyPr>
          <a:lstStyle>
            <a:lvl1pPr algn="r">
              <a:defRPr sz="900">
                <a:solidFill>
                  <a:srgbClr val="DE7008"/>
                </a:solidFill>
                <a:latin typeface="Verdana" pitchFamily="34" charset="0"/>
                <a:ea typeface="ＭＳ Ｐゴシック" charset="-128"/>
              </a:defRPr>
            </a:lvl1pPr>
          </a:lstStyle>
          <a:p>
            <a:pPr>
              <a:defRPr/>
            </a:pPr>
            <a:fld id="{9059A09F-64F2-4536-8C55-FF3295760AA8}" type="slidenum">
              <a:rPr lang="en-GB" smtClean="0"/>
              <a:pPr>
                <a:defRPr/>
              </a:pPr>
              <a:t>‹#›</a:t>
            </a:fld>
            <a:endParaRPr lang="en-GB" dirty="0"/>
          </a:p>
        </p:txBody>
      </p:sp>
      <p:sp>
        <p:nvSpPr>
          <p:cNvPr id="10" name="Rechthoek 1"/>
          <p:cNvSpPr/>
          <p:nvPr userDrawn="1"/>
        </p:nvSpPr>
        <p:spPr>
          <a:xfrm>
            <a:off x="0" y="356663"/>
            <a:ext cx="9144000" cy="314325"/>
          </a:xfrm>
          <a:prstGeom prst="rect">
            <a:avLst/>
          </a:prstGeom>
          <a:solidFill>
            <a:srgbClr val="F07415"/>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eaLnBrk="1" hangingPunct="1">
              <a:defRPr/>
            </a:pPr>
            <a:endParaRPr lang="nl-NL">
              <a:solidFill>
                <a:srgbClr val="FFFFFF"/>
              </a:solidFill>
              <a:cs typeface="Arial" pitchFamily="34" charset="0"/>
            </a:endParaRPr>
          </a:p>
        </p:txBody>
      </p:sp>
      <p:sp>
        <p:nvSpPr>
          <p:cNvPr id="4" name="Title 3"/>
          <p:cNvSpPr>
            <a:spLocks noGrp="1"/>
          </p:cNvSpPr>
          <p:nvPr>
            <p:ph type="title" hasCustomPrompt="1"/>
          </p:nvPr>
        </p:nvSpPr>
        <p:spPr>
          <a:xfrm>
            <a:off x="269081" y="356663"/>
            <a:ext cx="8229600" cy="314325"/>
          </a:xfrm>
        </p:spPr>
        <p:txBody>
          <a:bodyPr>
            <a:noAutofit/>
          </a:bodyPr>
          <a:lstStyle>
            <a:lvl1pPr algn="l">
              <a:defRPr sz="2400" b="1">
                <a:solidFill>
                  <a:schemeClr val="bg1"/>
                </a:solidFill>
              </a:defRPr>
            </a:lvl1pPr>
          </a:lstStyle>
          <a:p>
            <a:r>
              <a:rPr lang="en-US" dirty="0"/>
              <a:t>HEADER</a:t>
            </a:r>
            <a:endParaRPr lang="en-GB" dirty="0"/>
          </a:p>
        </p:txBody>
      </p:sp>
      <p:sp>
        <p:nvSpPr>
          <p:cNvPr id="3" name="Content Placeholder 2"/>
          <p:cNvSpPr>
            <a:spLocks noGrp="1"/>
          </p:cNvSpPr>
          <p:nvPr>
            <p:ph sz="quarter" idx="10" hasCustomPrompt="1"/>
          </p:nvPr>
        </p:nvSpPr>
        <p:spPr>
          <a:xfrm>
            <a:off x="540689" y="1311111"/>
            <a:ext cx="8027050" cy="3439715"/>
          </a:xfrm>
        </p:spPr>
        <p:txBody>
          <a:bodyPr>
            <a:normAutofit/>
          </a:bodyPr>
          <a:lstStyle>
            <a:lvl1pPr marL="0" indent="0">
              <a:buNone/>
              <a:defRPr sz="2400"/>
            </a:lvl1pPr>
          </a:lstStyle>
          <a:p>
            <a:pPr lvl="0"/>
            <a:r>
              <a:rPr lang="en-US" dirty="0"/>
              <a:t>Click to edit to add text</a:t>
            </a:r>
          </a:p>
        </p:txBody>
      </p:sp>
      <p:pic>
        <p:nvPicPr>
          <p:cNvPr id="11" name="Picture 3"/>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335119" y="27339"/>
            <a:ext cx="685160" cy="3233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11634097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Bullet points list + picture">
    <p:spTree>
      <p:nvGrpSpPr>
        <p:cNvPr id="1" name=""/>
        <p:cNvGrpSpPr/>
        <p:nvPr/>
      </p:nvGrpSpPr>
      <p:grpSpPr>
        <a:xfrm>
          <a:off x="0" y="0"/>
          <a:ext cx="0" cy="0"/>
          <a:chOff x="0" y="0"/>
          <a:chExt cx="0" cy="0"/>
        </a:xfrm>
      </p:grpSpPr>
      <p:sp>
        <p:nvSpPr>
          <p:cNvPr id="9" name="Footer Placeholder 21"/>
          <p:cNvSpPr txBox="1">
            <a:spLocks/>
          </p:cNvSpPr>
          <p:nvPr userDrawn="1"/>
        </p:nvSpPr>
        <p:spPr>
          <a:xfrm>
            <a:off x="8567738" y="4847184"/>
            <a:ext cx="519112" cy="230832"/>
          </a:xfrm>
          <a:prstGeom prst="rect">
            <a:avLst/>
          </a:prstGeom>
        </p:spPr>
        <p:txBody>
          <a:bodyPr anchor="b">
            <a:spAutoFit/>
          </a:bodyPr>
          <a:lstStyle>
            <a:lvl1pPr algn="r">
              <a:defRPr sz="900">
                <a:solidFill>
                  <a:srgbClr val="DE7008"/>
                </a:solidFill>
                <a:latin typeface="Verdana" pitchFamily="34" charset="0"/>
                <a:ea typeface="ＭＳ Ｐゴシック" charset="-128"/>
              </a:defRPr>
            </a:lvl1pPr>
          </a:lstStyle>
          <a:p>
            <a:pPr>
              <a:defRPr/>
            </a:pPr>
            <a:fld id="{9059A09F-64F2-4536-8C55-FF3295760AA8}" type="slidenum">
              <a:rPr lang="en-GB" smtClean="0"/>
              <a:pPr>
                <a:defRPr/>
              </a:pPr>
              <a:t>‹#›</a:t>
            </a:fld>
            <a:endParaRPr lang="en-GB" dirty="0"/>
          </a:p>
        </p:txBody>
      </p:sp>
      <p:sp>
        <p:nvSpPr>
          <p:cNvPr id="10" name="Rechthoek 1"/>
          <p:cNvSpPr/>
          <p:nvPr userDrawn="1"/>
        </p:nvSpPr>
        <p:spPr>
          <a:xfrm>
            <a:off x="0" y="356663"/>
            <a:ext cx="9144000" cy="314325"/>
          </a:xfrm>
          <a:prstGeom prst="rect">
            <a:avLst/>
          </a:prstGeom>
          <a:solidFill>
            <a:srgbClr val="F07415"/>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eaLnBrk="1" hangingPunct="1">
              <a:defRPr/>
            </a:pPr>
            <a:endParaRPr lang="nl-NL">
              <a:solidFill>
                <a:srgbClr val="FFFFFF"/>
              </a:solidFill>
              <a:cs typeface="Arial" pitchFamily="34" charset="0"/>
            </a:endParaRPr>
          </a:p>
        </p:txBody>
      </p:sp>
      <p:sp>
        <p:nvSpPr>
          <p:cNvPr id="4" name="Title 3"/>
          <p:cNvSpPr>
            <a:spLocks noGrp="1"/>
          </p:cNvSpPr>
          <p:nvPr>
            <p:ph type="title" hasCustomPrompt="1"/>
          </p:nvPr>
        </p:nvSpPr>
        <p:spPr>
          <a:xfrm>
            <a:off x="266700" y="356663"/>
            <a:ext cx="8229600" cy="314325"/>
          </a:xfrm>
        </p:spPr>
        <p:txBody>
          <a:bodyPr>
            <a:noAutofit/>
          </a:bodyPr>
          <a:lstStyle>
            <a:lvl1pPr algn="l">
              <a:defRPr sz="2400" b="1">
                <a:solidFill>
                  <a:schemeClr val="bg1"/>
                </a:solidFill>
              </a:defRPr>
            </a:lvl1pPr>
          </a:lstStyle>
          <a:p>
            <a:r>
              <a:rPr lang="en-US" dirty="0"/>
              <a:t>HEADER</a:t>
            </a:r>
            <a:endParaRPr lang="en-GB" dirty="0"/>
          </a:p>
        </p:txBody>
      </p:sp>
      <p:sp>
        <p:nvSpPr>
          <p:cNvPr id="17" name="Picture Placeholder 16"/>
          <p:cNvSpPr>
            <a:spLocks noGrp="1"/>
          </p:cNvSpPr>
          <p:nvPr>
            <p:ph type="pic" sz="quarter" idx="12" hasCustomPrompt="1"/>
          </p:nvPr>
        </p:nvSpPr>
        <p:spPr>
          <a:xfrm>
            <a:off x="5157789" y="1323975"/>
            <a:ext cx="3246437" cy="3473054"/>
          </a:xfrm>
        </p:spPr>
        <p:txBody>
          <a:bodyPr/>
          <a:lstStyle>
            <a:lvl1pPr>
              <a:defRPr baseline="0"/>
            </a:lvl1pPr>
          </a:lstStyle>
          <a:p>
            <a:r>
              <a:rPr lang="es-ES" dirty="0" err="1"/>
              <a:t>Click</a:t>
            </a:r>
            <a:r>
              <a:rPr lang="es-ES" dirty="0"/>
              <a:t> </a:t>
            </a:r>
            <a:r>
              <a:rPr lang="es-ES" dirty="0" err="1"/>
              <a:t>on</a:t>
            </a:r>
            <a:r>
              <a:rPr lang="es-ES" dirty="0"/>
              <a:t> </a:t>
            </a:r>
            <a:r>
              <a:rPr lang="es-ES" dirty="0" err="1"/>
              <a:t>icon</a:t>
            </a:r>
            <a:r>
              <a:rPr lang="es-ES" dirty="0"/>
              <a:t> to </a:t>
            </a:r>
            <a:r>
              <a:rPr lang="es-ES" dirty="0" err="1"/>
              <a:t>import</a:t>
            </a:r>
            <a:r>
              <a:rPr lang="es-ES" dirty="0"/>
              <a:t> a </a:t>
            </a:r>
            <a:r>
              <a:rPr lang="es-ES" dirty="0" err="1"/>
              <a:t>picture</a:t>
            </a:r>
            <a:endParaRPr lang="en-GB" dirty="0"/>
          </a:p>
        </p:txBody>
      </p:sp>
      <p:sp>
        <p:nvSpPr>
          <p:cNvPr id="21" name="Text Placeholder 20"/>
          <p:cNvSpPr>
            <a:spLocks noGrp="1"/>
          </p:cNvSpPr>
          <p:nvPr>
            <p:ph type="body" sz="quarter" idx="13"/>
          </p:nvPr>
        </p:nvSpPr>
        <p:spPr>
          <a:xfrm>
            <a:off x="349250" y="1323975"/>
            <a:ext cx="4540250" cy="3524250"/>
          </a:xfrm>
        </p:spPr>
        <p:txBody>
          <a:bodyPr>
            <a:normAutofit/>
          </a:bodyPr>
          <a:lstStyle>
            <a:lvl1pPr marL="357188" indent="-357188">
              <a:buClr>
                <a:schemeClr val="tx2"/>
              </a:buClr>
              <a:buSzPct val="130000"/>
              <a:buFont typeface="Wingdings" panose="05000000000000000000" pitchFamily="2" charset="2"/>
              <a:buChar char="§"/>
              <a:defRPr sz="2400"/>
            </a:lvl1pPr>
            <a:lvl2pPr marL="742950" indent="-285750">
              <a:buFont typeface="Wingdings" panose="05000000000000000000" pitchFamily="2" charset="2"/>
              <a:buChar char="§"/>
              <a:defRPr sz="2400"/>
            </a:lvl2pPr>
            <a:lvl3pPr marL="1143000" indent="-228600">
              <a:buFont typeface="Wingdings" panose="05000000000000000000" pitchFamily="2" charset="2"/>
              <a:buChar char="§"/>
              <a:defRPr sz="2400"/>
            </a:lvl3pPr>
            <a:lvl4pPr marL="1600200" indent="-228600">
              <a:buFont typeface="Wingdings" panose="05000000000000000000" pitchFamily="2" charset="2"/>
              <a:buChar char="§"/>
              <a:defRPr sz="2400"/>
            </a:lvl4pPr>
            <a:lvl5pPr marL="2057400" indent="-228600">
              <a:buFont typeface="Wingdings" panose="05000000000000000000" pitchFamily="2" charset="2"/>
              <a:buChar char="§"/>
              <a:defRPr sz="2400"/>
            </a:lvl5pPr>
          </a:lstStyle>
          <a:p>
            <a:pPr lvl="0"/>
            <a:r>
              <a:rPr lang="en-US"/>
              <a:t>Click to edit Master text styles</a:t>
            </a:r>
          </a:p>
        </p:txBody>
      </p:sp>
      <p:pic>
        <p:nvPicPr>
          <p:cNvPr id="22" name="Picture 3"/>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335119" y="27339"/>
            <a:ext cx="685160" cy="3233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50617321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Smart ART graphic">
    <p:spTree>
      <p:nvGrpSpPr>
        <p:cNvPr id="1" name=""/>
        <p:cNvGrpSpPr/>
        <p:nvPr/>
      </p:nvGrpSpPr>
      <p:grpSpPr>
        <a:xfrm>
          <a:off x="0" y="0"/>
          <a:ext cx="0" cy="0"/>
          <a:chOff x="0" y="0"/>
          <a:chExt cx="0" cy="0"/>
        </a:xfrm>
      </p:grpSpPr>
      <p:sp>
        <p:nvSpPr>
          <p:cNvPr id="9" name="Footer Placeholder 21"/>
          <p:cNvSpPr txBox="1">
            <a:spLocks/>
          </p:cNvSpPr>
          <p:nvPr userDrawn="1"/>
        </p:nvSpPr>
        <p:spPr>
          <a:xfrm>
            <a:off x="8567738" y="4847184"/>
            <a:ext cx="519112" cy="230832"/>
          </a:xfrm>
          <a:prstGeom prst="rect">
            <a:avLst/>
          </a:prstGeom>
        </p:spPr>
        <p:txBody>
          <a:bodyPr anchor="b">
            <a:spAutoFit/>
          </a:bodyPr>
          <a:lstStyle>
            <a:lvl1pPr algn="r">
              <a:defRPr sz="900">
                <a:solidFill>
                  <a:srgbClr val="DE7008"/>
                </a:solidFill>
                <a:latin typeface="Verdana" pitchFamily="34" charset="0"/>
                <a:ea typeface="ＭＳ Ｐゴシック" charset="-128"/>
              </a:defRPr>
            </a:lvl1pPr>
          </a:lstStyle>
          <a:p>
            <a:pPr>
              <a:defRPr/>
            </a:pPr>
            <a:fld id="{9059A09F-64F2-4536-8C55-FF3295760AA8}" type="slidenum">
              <a:rPr lang="en-GB" smtClean="0"/>
              <a:pPr>
                <a:defRPr/>
              </a:pPr>
              <a:t>‹#›</a:t>
            </a:fld>
            <a:endParaRPr lang="en-GB" dirty="0"/>
          </a:p>
        </p:txBody>
      </p:sp>
      <p:sp>
        <p:nvSpPr>
          <p:cNvPr id="10" name="Rechthoek 1"/>
          <p:cNvSpPr/>
          <p:nvPr userDrawn="1"/>
        </p:nvSpPr>
        <p:spPr>
          <a:xfrm>
            <a:off x="0" y="356663"/>
            <a:ext cx="9144000" cy="314325"/>
          </a:xfrm>
          <a:prstGeom prst="rect">
            <a:avLst/>
          </a:prstGeom>
          <a:solidFill>
            <a:srgbClr val="F07415"/>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eaLnBrk="1" hangingPunct="1">
              <a:defRPr/>
            </a:pPr>
            <a:endParaRPr lang="nl-NL">
              <a:solidFill>
                <a:srgbClr val="FFFFFF"/>
              </a:solidFill>
              <a:cs typeface="Arial" pitchFamily="34" charset="0"/>
            </a:endParaRPr>
          </a:p>
        </p:txBody>
      </p:sp>
      <p:sp>
        <p:nvSpPr>
          <p:cNvPr id="4" name="Title 3"/>
          <p:cNvSpPr>
            <a:spLocks noGrp="1"/>
          </p:cNvSpPr>
          <p:nvPr>
            <p:ph type="title" hasCustomPrompt="1"/>
          </p:nvPr>
        </p:nvSpPr>
        <p:spPr>
          <a:xfrm>
            <a:off x="251460" y="356663"/>
            <a:ext cx="8229600" cy="314325"/>
          </a:xfrm>
        </p:spPr>
        <p:txBody>
          <a:bodyPr>
            <a:noAutofit/>
          </a:bodyPr>
          <a:lstStyle>
            <a:lvl1pPr algn="l">
              <a:defRPr sz="2400" b="1">
                <a:solidFill>
                  <a:schemeClr val="bg1"/>
                </a:solidFill>
              </a:defRPr>
            </a:lvl1pPr>
          </a:lstStyle>
          <a:p>
            <a:r>
              <a:rPr lang="en-US" dirty="0"/>
              <a:t>HEADER</a:t>
            </a:r>
            <a:endParaRPr lang="en-GB" dirty="0"/>
          </a:p>
        </p:txBody>
      </p:sp>
      <p:sp>
        <p:nvSpPr>
          <p:cNvPr id="3" name="SmartArt Placeholder 2"/>
          <p:cNvSpPr>
            <a:spLocks noGrp="1"/>
          </p:cNvSpPr>
          <p:nvPr>
            <p:ph type="dgm" sz="quarter" idx="10" hasCustomPrompt="1"/>
          </p:nvPr>
        </p:nvSpPr>
        <p:spPr>
          <a:xfrm>
            <a:off x="834887" y="1321948"/>
            <a:ext cx="7358636" cy="3162588"/>
          </a:xfrm>
        </p:spPr>
        <p:txBody>
          <a:bodyPr>
            <a:normAutofit/>
          </a:bodyPr>
          <a:lstStyle>
            <a:lvl1pPr marL="0" indent="0">
              <a:buFontTx/>
              <a:buNone/>
              <a:defRPr sz="2000"/>
            </a:lvl1pPr>
          </a:lstStyle>
          <a:p>
            <a:r>
              <a:rPr lang="es-ES" dirty="0" err="1"/>
              <a:t>Click</a:t>
            </a:r>
            <a:r>
              <a:rPr lang="es-ES" dirty="0"/>
              <a:t> </a:t>
            </a:r>
            <a:r>
              <a:rPr lang="es-ES" dirty="0" err="1"/>
              <a:t>on</a:t>
            </a:r>
            <a:r>
              <a:rPr lang="es-ES" dirty="0"/>
              <a:t> </a:t>
            </a:r>
            <a:r>
              <a:rPr lang="es-ES" dirty="0" err="1"/>
              <a:t>icon</a:t>
            </a:r>
            <a:r>
              <a:rPr lang="es-ES" dirty="0"/>
              <a:t> to </a:t>
            </a:r>
            <a:r>
              <a:rPr lang="es-ES" dirty="0" err="1"/>
              <a:t>add</a:t>
            </a:r>
            <a:r>
              <a:rPr lang="es-ES" dirty="0"/>
              <a:t> a </a:t>
            </a:r>
            <a:r>
              <a:rPr lang="es-ES" dirty="0" err="1"/>
              <a:t>smart</a:t>
            </a:r>
            <a:r>
              <a:rPr lang="es-ES" dirty="0"/>
              <a:t> </a:t>
            </a:r>
            <a:r>
              <a:rPr lang="es-ES" dirty="0" err="1"/>
              <a:t>graphic</a:t>
            </a:r>
            <a:endParaRPr lang="en-GB" dirty="0"/>
          </a:p>
        </p:txBody>
      </p:sp>
      <p:pic>
        <p:nvPicPr>
          <p:cNvPr id="11" name="Picture 3"/>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335119" y="27339"/>
            <a:ext cx="685160" cy="3233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29630623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able">
    <p:spTree>
      <p:nvGrpSpPr>
        <p:cNvPr id="1" name=""/>
        <p:cNvGrpSpPr/>
        <p:nvPr/>
      </p:nvGrpSpPr>
      <p:grpSpPr>
        <a:xfrm>
          <a:off x="0" y="0"/>
          <a:ext cx="0" cy="0"/>
          <a:chOff x="0" y="0"/>
          <a:chExt cx="0" cy="0"/>
        </a:xfrm>
      </p:grpSpPr>
      <p:sp>
        <p:nvSpPr>
          <p:cNvPr id="9" name="Footer Placeholder 21"/>
          <p:cNvSpPr txBox="1">
            <a:spLocks/>
          </p:cNvSpPr>
          <p:nvPr userDrawn="1"/>
        </p:nvSpPr>
        <p:spPr>
          <a:xfrm>
            <a:off x="8567738" y="4847184"/>
            <a:ext cx="519112" cy="230832"/>
          </a:xfrm>
          <a:prstGeom prst="rect">
            <a:avLst/>
          </a:prstGeom>
        </p:spPr>
        <p:txBody>
          <a:bodyPr anchor="b">
            <a:spAutoFit/>
          </a:bodyPr>
          <a:lstStyle>
            <a:lvl1pPr algn="r">
              <a:defRPr sz="900">
                <a:solidFill>
                  <a:srgbClr val="DE7008"/>
                </a:solidFill>
                <a:latin typeface="Verdana" pitchFamily="34" charset="0"/>
                <a:ea typeface="ＭＳ Ｐゴシック" charset="-128"/>
              </a:defRPr>
            </a:lvl1pPr>
          </a:lstStyle>
          <a:p>
            <a:pPr>
              <a:defRPr/>
            </a:pPr>
            <a:fld id="{9059A09F-64F2-4536-8C55-FF3295760AA8}" type="slidenum">
              <a:rPr lang="en-GB" smtClean="0"/>
              <a:pPr>
                <a:defRPr/>
              </a:pPr>
              <a:t>‹#›</a:t>
            </a:fld>
            <a:endParaRPr lang="en-GB" dirty="0"/>
          </a:p>
        </p:txBody>
      </p:sp>
      <p:sp>
        <p:nvSpPr>
          <p:cNvPr id="10" name="Rechthoek 1"/>
          <p:cNvSpPr/>
          <p:nvPr userDrawn="1"/>
        </p:nvSpPr>
        <p:spPr>
          <a:xfrm>
            <a:off x="0" y="356663"/>
            <a:ext cx="9144000" cy="314325"/>
          </a:xfrm>
          <a:prstGeom prst="rect">
            <a:avLst/>
          </a:prstGeom>
          <a:solidFill>
            <a:srgbClr val="F07415"/>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eaLnBrk="1" hangingPunct="1">
              <a:defRPr/>
            </a:pPr>
            <a:endParaRPr lang="nl-NL">
              <a:solidFill>
                <a:srgbClr val="FFFFFF"/>
              </a:solidFill>
              <a:cs typeface="Arial" pitchFamily="34" charset="0"/>
            </a:endParaRPr>
          </a:p>
        </p:txBody>
      </p:sp>
      <p:sp>
        <p:nvSpPr>
          <p:cNvPr id="4" name="Title 3"/>
          <p:cNvSpPr>
            <a:spLocks noGrp="1"/>
          </p:cNvSpPr>
          <p:nvPr>
            <p:ph type="title" hasCustomPrompt="1"/>
          </p:nvPr>
        </p:nvSpPr>
        <p:spPr>
          <a:xfrm>
            <a:off x="251460" y="356663"/>
            <a:ext cx="8229600" cy="314325"/>
          </a:xfrm>
        </p:spPr>
        <p:txBody>
          <a:bodyPr>
            <a:noAutofit/>
          </a:bodyPr>
          <a:lstStyle>
            <a:lvl1pPr algn="l">
              <a:defRPr sz="2400" b="1">
                <a:solidFill>
                  <a:schemeClr val="bg1"/>
                </a:solidFill>
              </a:defRPr>
            </a:lvl1pPr>
          </a:lstStyle>
          <a:p>
            <a:r>
              <a:rPr lang="en-US" dirty="0"/>
              <a:t>HEADER</a:t>
            </a:r>
            <a:endParaRPr lang="en-GB" dirty="0"/>
          </a:p>
        </p:txBody>
      </p:sp>
      <p:sp>
        <p:nvSpPr>
          <p:cNvPr id="3" name="Table Placeholder 2"/>
          <p:cNvSpPr>
            <a:spLocks noGrp="1"/>
          </p:cNvSpPr>
          <p:nvPr>
            <p:ph type="tbl" sz="quarter" idx="10"/>
          </p:nvPr>
        </p:nvSpPr>
        <p:spPr>
          <a:xfrm>
            <a:off x="739472" y="1321709"/>
            <a:ext cx="7828267" cy="3461746"/>
          </a:xfrm>
        </p:spPr>
        <p:txBody>
          <a:bodyPr>
            <a:normAutofit/>
          </a:bodyPr>
          <a:lstStyle>
            <a:lvl1pPr marL="0" indent="0">
              <a:buFontTx/>
              <a:buNone/>
              <a:defRPr sz="1600">
                <a:solidFill>
                  <a:schemeClr val="accent6"/>
                </a:solidFill>
              </a:defRPr>
            </a:lvl1pPr>
          </a:lstStyle>
          <a:p>
            <a:r>
              <a:rPr lang="en-US"/>
              <a:t>Click icon to add table</a:t>
            </a:r>
            <a:endParaRPr lang="en-GB" dirty="0"/>
          </a:p>
        </p:txBody>
      </p:sp>
      <p:pic>
        <p:nvPicPr>
          <p:cNvPr id="11" name="Picture 3"/>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335119" y="27339"/>
            <a:ext cx="685160" cy="3233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29630623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hart">
    <p:spTree>
      <p:nvGrpSpPr>
        <p:cNvPr id="1" name=""/>
        <p:cNvGrpSpPr/>
        <p:nvPr/>
      </p:nvGrpSpPr>
      <p:grpSpPr>
        <a:xfrm>
          <a:off x="0" y="0"/>
          <a:ext cx="0" cy="0"/>
          <a:chOff x="0" y="0"/>
          <a:chExt cx="0" cy="0"/>
        </a:xfrm>
      </p:grpSpPr>
      <p:sp>
        <p:nvSpPr>
          <p:cNvPr id="9" name="Footer Placeholder 21"/>
          <p:cNvSpPr txBox="1">
            <a:spLocks/>
          </p:cNvSpPr>
          <p:nvPr userDrawn="1"/>
        </p:nvSpPr>
        <p:spPr>
          <a:xfrm>
            <a:off x="8567738" y="4847184"/>
            <a:ext cx="519112" cy="230832"/>
          </a:xfrm>
          <a:prstGeom prst="rect">
            <a:avLst/>
          </a:prstGeom>
        </p:spPr>
        <p:txBody>
          <a:bodyPr anchor="b">
            <a:spAutoFit/>
          </a:bodyPr>
          <a:lstStyle>
            <a:lvl1pPr algn="r">
              <a:defRPr sz="900">
                <a:solidFill>
                  <a:srgbClr val="DE7008"/>
                </a:solidFill>
                <a:latin typeface="Verdana" pitchFamily="34" charset="0"/>
                <a:ea typeface="ＭＳ Ｐゴシック" charset="-128"/>
              </a:defRPr>
            </a:lvl1pPr>
          </a:lstStyle>
          <a:p>
            <a:pPr>
              <a:defRPr/>
            </a:pPr>
            <a:fld id="{9059A09F-64F2-4536-8C55-FF3295760AA8}" type="slidenum">
              <a:rPr lang="en-GB" smtClean="0"/>
              <a:pPr>
                <a:defRPr/>
              </a:pPr>
              <a:t>‹#›</a:t>
            </a:fld>
            <a:endParaRPr lang="en-GB" dirty="0"/>
          </a:p>
        </p:txBody>
      </p:sp>
      <p:sp>
        <p:nvSpPr>
          <p:cNvPr id="10" name="Rechthoek 1"/>
          <p:cNvSpPr/>
          <p:nvPr userDrawn="1"/>
        </p:nvSpPr>
        <p:spPr>
          <a:xfrm>
            <a:off x="0" y="356663"/>
            <a:ext cx="9144000" cy="314325"/>
          </a:xfrm>
          <a:prstGeom prst="rect">
            <a:avLst/>
          </a:prstGeom>
          <a:solidFill>
            <a:srgbClr val="F07415"/>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eaLnBrk="1" hangingPunct="1">
              <a:defRPr/>
            </a:pPr>
            <a:endParaRPr lang="nl-NL">
              <a:solidFill>
                <a:srgbClr val="FFFFFF"/>
              </a:solidFill>
              <a:cs typeface="Arial" pitchFamily="34" charset="0"/>
            </a:endParaRPr>
          </a:p>
        </p:txBody>
      </p:sp>
      <p:sp>
        <p:nvSpPr>
          <p:cNvPr id="4" name="Title 3"/>
          <p:cNvSpPr>
            <a:spLocks noGrp="1"/>
          </p:cNvSpPr>
          <p:nvPr>
            <p:ph type="title" hasCustomPrompt="1"/>
          </p:nvPr>
        </p:nvSpPr>
        <p:spPr>
          <a:xfrm>
            <a:off x="266700" y="356663"/>
            <a:ext cx="8229600" cy="314325"/>
          </a:xfrm>
        </p:spPr>
        <p:txBody>
          <a:bodyPr>
            <a:noAutofit/>
          </a:bodyPr>
          <a:lstStyle>
            <a:lvl1pPr algn="l">
              <a:defRPr sz="2400" b="1">
                <a:solidFill>
                  <a:schemeClr val="bg1"/>
                </a:solidFill>
              </a:defRPr>
            </a:lvl1pPr>
          </a:lstStyle>
          <a:p>
            <a:r>
              <a:rPr lang="en-US" dirty="0"/>
              <a:t>HEADER</a:t>
            </a:r>
            <a:endParaRPr lang="en-GB" dirty="0"/>
          </a:p>
        </p:txBody>
      </p:sp>
      <p:sp>
        <p:nvSpPr>
          <p:cNvPr id="5" name="Chart Placeholder 4"/>
          <p:cNvSpPr>
            <a:spLocks noGrp="1"/>
          </p:cNvSpPr>
          <p:nvPr>
            <p:ph type="chart" sz="quarter" idx="10"/>
          </p:nvPr>
        </p:nvSpPr>
        <p:spPr>
          <a:xfrm>
            <a:off x="1224501" y="1246121"/>
            <a:ext cx="6990543" cy="3038309"/>
          </a:xfrm>
        </p:spPr>
        <p:txBody>
          <a:bodyPr>
            <a:normAutofit/>
          </a:bodyPr>
          <a:lstStyle>
            <a:lvl1pPr marL="0" indent="0">
              <a:buFontTx/>
              <a:buNone/>
              <a:defRPr sz="2000"/>
            </a:lvl1pPr>
          </a:lstStyle>
          <a:p>
            <a:r>
              <a:rPr lang="en-US"/>
              <a:t>Click icon to add chart</a:t>
            </a:r>
            <a:endParaRPr lang="en-GB" dirty="0"/>
          </a:p>
        </p:txBody>
      </p:sp>
      <p:pic>
        <p:nvPicPr>
          <p:cNvPr id="11" name="Picture 3"/>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335119" y="27339"/>
            <a:ext cx="685160" cy="3233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3769479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Bullet point list &amp; chart">
    <p:spTree>
      <p:nvGrpSpPr>
        <p:cNvPr id="1" name=""/>
        <p:cNvGrpSpPr/>
        <p:nvPr/>
      </p:nvGrpSpPr>
      <p:grpSpPr>
        <a:xfrm>
          <a:off x="0" y="0"/>
          <a:ext cx="0" cy="0"/>
          <a:chOff x="0" y="0"/>
          <a:chExt cx="0" cy="0"/>
        </a:xfrm>
      </p:grpSpPr>
      <p:sp>
        <p:nvSpPr>
          <p:cNvPr id="9" name="Footer Placeholder 21"/>
          <p:cNvSpPr txBox="1">
            <a:spLocks/>
          </p:cNvSpPr>
          <p:nvPr userDrawn="1"/>
        </p:nvSpPr>
        <p:spPr>
          <a:xfrm>
            <a:off x="8567738" y="4847184"/>
            <a:ext cx="519112" cy="230832"/>
          </a:xfrm>
          <a:prstGeom prst="rect">
            <a:avLst/>
          </a:prstGeom>
        </p:spPr>
        <p:txBody>
          <a:bodyPr anchor="b">
            <a:spAutoFit/>
          </a:bodyPr>
          <a:lstStyle>
            <a:lvl1pPr algn="r">
              <a:defRPr sz="900">
                <a:solidFill>
                  <a:srgbClr val="DE7008"/>
                </a:solidFill>
                <a:latin typeface="Verdana" pitchFamily="34" charset="0"/>
                <a:ea typeface="ＭＳ Ｐゴシック" charset="-128"/>
              </a:defRPr>
            </a:lvl1pPr>
          </a:lstStyle>
          <a:p>
            <a:pPr>
              <a:defRPr/>
            </a:pPr>
            <a:fld id="{9059A09F-64F2-4536-8C55-FF3295760AA8}" type="slidenum">
              <a:rPr lang="en-GB" smtClean="0"/>
              <a:pPr>
                <a:defRPr/>
              </a:pPr>
              <a:t>‹#›</a:t>
            </a:fld>
            <a:endParaRPr lang="en-GB" dirty="0"/>
          </a:p>
        </p:txBody>
      </p:sp>
      <p:sp>
        <p:nvSpPr>
          <p:cNvPr id="10" name="Rechthoek 1"/>
          <p:cNvSpPr/>
          <p:nvPr userDrawn="1"/>
        </p:nvSpPr>
        <p:spPr>
          <a:xfrm>
            <a:off x="0" y="356663"/>
            <a:ext cx="9144000" cy="314325"/>
          </a:xfrm>
          <a:prstGeom prst="rect">
            <a:avLst/>
          </a:prstGeom>
          <a:solidFill>
            <a:srgbClr val="F07415"/>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eaLnBrk="1" hangingPunct="1">
              <a:defRPr/>
            </a:pPr>
            <a:endParaRPr lang="nl-NL">
              <a:solidFill>
                <a:srgbClr val="FFFFFF"/>
              </a:solidFill>
              <a:cs typeface="Arial" pitchFamily="34" charset="0"/>
            </a:endParaRPr>
          </a:p>
        </p:txBody>
      </p:sp>
      <p:sp>
        <p:nvSpPr>
          <p:cNvPr id="4" name="Title 3"/>
          <p:cNvSpPr>
            <a:spLocks noGrp="1"/>
          </p:cNvSpPr>
          <p:nvPr>
            <p:ph type="title" hasCustomPrompt="1"/>
          </p:nvPr>
        </p:nvSpPr>
        <p:spPr>
          <a:xfrm>
            <a:off x="259080" y="356663"/>
            <a:ext cx="8229600" cy="314325"/>
          </a:xfrm>
        </p:spPr>
        <p:txBody>
          <a:bodyPr>
            <a:noAutofit/>
          </a:bodyPr>
          <a:lstStyle>
            <a:lvl1pPr algn="l">
              <a:defRPr sz="2400" b="1">
                <a:solidFill>
                  <a:schemeClr val="bg1"/>
                </a:solidFill>
              </a:defRPr>
            </a:lvl1pPr>
          </a:lstStyle>
          <a:p>
            <a:r>
              <a:rPr lang="en-US" dirty="0"/>
              <a:t>HEADER</a:t>
            </a:r>
            <a:endParaRPr lang="en-GB" dirty="0"/>
          </a:p>
        </p:txBody>
      </p:sp>
      <p:sp>
        <p:nvSpPr>
          <p:cNvPr id="5" name="Chart Placeholder 4"/>
          <p:cNvSpPr>
            <a:spLocks noGrp="1"/>
          </p:cNvSpPr>
          <p:nvPr>
            <p:ph type="chart" sz="quarter" idx="10"/>
          </p:nvPr>
        </p:nvSpPr>
        <p:spPr>
          <a:xfrm>
            <a:off x="3323646" y="1308735"/>
            <a:ext cx="5372790" cy="3395186"/>
          </a:xfrm>
        </p:spPr>
        <p:txBody>
          <a:bodyPr>
            <a:normAutofit/>
          </a:bodyPr>
          <a:lstStyle>
            <a:lvl1pPr marL="0" indent="0">
              <a:buFontTx/>
              <a:buNone/>
              <a:defRPr sz="2000"/>
            </a:lvl1pPr>
          </a:lstStyle>
          <a:p>
            <a:r>
              <a:rPr lang="en-US"/>
              <a:t>Click icon to add chart</a:t>
            </a:r>
            <a:endParaRPr lang="en-GB" dirty="0"/>
          </a:p>
        </p:txBody>
      </p:sp>
      <p:sp>
        <p:nvSpPr>
          <p:cNvPr id="12" name="Text Placeholder 11"/>
          <p:cNvSpPr>
            <a:spLocks noGrp="1"/>
          </p:cNvSpPr>
          <p:nvPr>
            <p:ph type="body" sz="quarter" idx="13"/>
          </p:nvPr>
        </p:nvSpPr>
        <p:spPr>
          <a:xfrm>
            <a:off x="537559" y="1308497"/>
            <a:ext cx="2380571" cy="3395663"/>
          </a:xfrm>
        </p:spPr>
        <p:txBody>
          <a:bodyPr>
            <a:normAutofit/>
          </a:bodyPr>
          <a:lstStyle>
            <a:lvl1pPr marL="269875" indent="-269875">
              <a:buClr>
                <a:schemeClr val="tx2"/>
              </a:buClr>
              <a:buSzPct val="130000"/>
              <a:buFont typeface="Wingdings" panose="05000000000000000000" pitchFamily="2" charset="2"/>
              <a:buChar char="§"/>
              <a:defRPr sz="2000"/>
            </a:lvl1pPr>
          </a:lstStyle>
          <a:p>
            <a:pPr lvl="0"/>
            <a:r>
              <a:rPr lang="en-US"/>
              <a:t>Click to edit Master text styles</a:t>
            </a:r>
          </a:p>
        </p:txBody>
      </p:sp>
      <p:pic>
        <p:nvPicPr>
          <p:cNvPr id="13" name="Picture 3"/>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335119" y="27339"/>
            <a:ext cx="685160" cy="3233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06962010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Divider">
    <p:spTree>
      <p:nvGrpSpPr>
        <p:cNvPr id="1" name=""/>
        <p:cNvGrpSpPr/>
        <p:nvPr/>
      </p:nvGrpSpPr>
      <p:grpSpPr>
        <a:xfrm>
          <a:off x="0" y="0"/>
          <a:ext cx="0" cy="0"/>
          <a:chOff x="0" y="0"/>
          <a:chExt cx="0" cy="0"/>
        </a:xfrm>
      </p:grpSpPr>
      <p:sp>
        <p:nvSpPr>
          <p:cNvPr id="8" name="Text Placeholder 7"/>
          <p:cNvSpPr>
            <a:spLocks noGrp="1"/>
          </p:cNvSpPr>
          <p:nvPr>
            <p:ph type="body" sz="quarter" idx="12" hasCustomPrompt="1"/>
          </p:nvPr>
        </p:nvSpPr>
        <p:spPr>
          <a:xfrm>
            <a:off x="1414800" y="2739620"/>
            <a:ext cx="5785200" cy="564300"/>
          </a:xfrm>
          <a:prstGeom prst="rect">
            <a:avLst/>
          </a:prstGeom>
        </p:spPr>
        <p:txBody>
          <a:bodyPr anchor="ctr">
            <a:normAutofit/>
          </a:bodyPr>
          <a:lstStyle>
            <a:lvl1pPr marL="0" indent="0" algn="l" defTabSz="457200" rtl="0" eaLnBrk="1" fontAlgn="base" hangingPunct="1">
              <a:spcBef>
                <a:spcPct val="0"/>
              </a:spcBef>
              <a:spcAft>
                <a:spcPct val="0"/>
              </a:spcAft>
              <a:buNone/>
              <a:defRPr lang="en-US" sz="2800" b="1" kern="1200" dirty="0" smtClean="0">
                <a:solidFill>
                  <a:srgbClr val="0099AB"/>
                </a:solidFill>
                <a:latin typeface="Verdana" pitchFamily="34" charset="0"/>
                <a:ea typeface="MS Pゴシック"/>
                <a:cs typeface="MS Pゴシック"/>
              </a:defRPr>
            </a:lvl1pPr>
          </a:lstStyle>
          <a:p>
            <a:pPr lvl="0"/>
            <a:r>
              <a:rPr lang="en-US" dirty="0"/>
              <a:t>Divider</a:t>
            </a:r>
          </a:p>
        </p:txBody>
      </p:sp>
    </p:spTree>
    <p:extLst>
      <p:ext uri="{BB962C8B-B14F-4D97-AF65-F5344CB8AC3E}">
        <p14:creationId xmlns:p14="http://schemas.microsoft.com/office/powerpoint/2010/main" val="139956462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354330"/>
            <a:ext cx="8229600" cy="360045"/>
          </a:xfrm>
          <a:prstGeom prst="rect">
            <a:avLst/>
          </a:prstGeom>
        </p:spPr>
        <p:txBody>
          <a:bodyPr vert="horz" lIns="91440" tIns="45720" rIns="91440" bIns="45720" rtlCol="0" anchor="ctr">
            <a:normAutofit/>
          </a:bodyPr>
          <a:lstStyle/>
          <a:p>
            <a:r>
              <a:rPr lang="en-US"/>
              <a:t>Click to edit Master title style</a:t>
            </a:r>
            <a:endParaRPr lang="en-GB" dirty="0"/>
          </a:p>
        </p:txBody>
      </p:sp>
      <p:sp>
        <p:nvSpPr>
          <p:cNvPr id="3" name="Text Placeholder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4" name="Date Placeholder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latin typeface="Verdana" pitchFamily="34" charset="0"/>
                <a:ea typeface="Verdana" pitchFamily="34" charset="0"/>
                <a:cs typeface="Verdana" pitchFamily="34" charset="0"/>
              </a:defRPr>
            </a:lvl1pPr>
          </a:lstStyle>
          <a:p>
            <a:endParaRPr lang="en-GB" dirty="0"/>
          </a:p>
        </p:txBody>
      </p:sp>
      <p:sp>
        <p:nvSpPr>
          <p:cNvPr id="5" name="Footer Placeholder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latin typeface="Verdana" pitchFamily="34" charset="0"/>
                <a:ea typeface="Verdana" pitchFamily="34" charset="0"/>
                <a:cs typeface="Verdana" pitchFamily="34" charset="0"/>
              </a:defRPr>
            </a:lvl1pPr>
          </a:lstStyle>
          <a:p>
            <a:r>
              <a:rPr lang="en-GB"/>
              <a:t>Interest management for EFSA experts</a:t>
            </a:r>
          </a:p>
        </p:txBody>
      </p:sp>
      <p:sp>
        <p:nvSpPr>
          <p:cNvPr id="6" name="Slide Number Placeholder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rgbClr val="DE7008"/>
                </a:solidFill>
                <a:latin typeface="Verdana" pitchFamily="34" charset="0"/>
                <a:ea typeface="Verdana" pitchFamily="34" charset="0"/>
                <a:cs typeface="Verdana" pitchFamily="34" charset="0"/>
              </a:defRPr>
            </a:lvl1pPr>
          </a:lstStyle>
          <a:p>
            <a:fld id="{3FDA8E81-60C4-4529-80E8-1F12D46F694A}" type="slidenum">
              <a:rPr lang="en-GB" smtClean="0"/>
              <a:pPr/>
              <a:t>‹#›</a:t>
            </a:fld>
            <a:endParaRPr lang="en-GB"/>
          </a:p>
        </p:txBody>
      </p:sp>
    </p:spTree>
    <p:extLst>
      <p:ext uri="{BB962C8B-B14F-4D97-AF65-F5344CB8AC3E}">
        <p14:creationId xmlns:p14="http://schemas.microsoft.com/office/powerpoint/2010/main" val="1386309652"/>
      </p:ext>
    </p:extLst>
  </p:cSld>
  <p:clrMap bg1="lt1" tx1="dk1" bg2="lt2" tx2="dk2" accent1="accent1" accent2="accent2" accent3="accent3" accent4="accent4" accent5="accent5" accent6="accent6" hlink="hlink" folHlink="folHlink"/>
  <p:sldLayoutIdLst>
    <p:sldLayoutId id="2147484123" r:id="rId1"/>
    <p:sldLayoutId id="2147484124" r:id="rId2"/>
    <p:sldLayoutId id="2147484149" r:id="rId3"/>
    <p:sldLayoutId id="2147484144" r:id="rId4"/>
    <p:sldLayoutId id="2147484145" r:id="rId5"/>
    <p:sldLayoutId id="2147484146" r:id="rId6"/>
    <p:sldLayoutId id="2147484147" r:id="rId7"/>
    <p:sldLayoutId id="2147484148" r:id="rId8"/>
    <p:sldLayoutId id="2147484141" r:id="rId9"/>
    <p:sldLayoutId id="2147484150" r:id="rId10"/>
    <p:sldLayoutId id="2147484151" r:id="rId11"/>
    <p:sldLayoutId id="2147484142" r:id="rId12"/>
    <p:sldLayoutId id="2147484143" r:id="rId13"/>
  </p:sldLayoutIdLst>
  <p:hf sldNum="0" hdr="0" dt="0"/>
  <p:txStyles>
    <p:titleStyle>
      <a:lvl1pPr algn="l" defTabSz="914400" rtl="0" eaLnBrk="1" latinLnBrk="0" hangingPunct="1">
        <a:spcBef>
          <a:spcPct val="0"/>
        </a:spcBef>
        <a:buNone/>
        <a:defRPr sz="2000" b="1" kern="1200">
          <a:solidFill>
            <a:schemeClr val="bg1"/>
          </a:solidFill>
          <a:latin typeface="Verdana" pitchFamily="34" charset="0"/>
          <a:ea typeface="Verdana" pitchFamily="34" charset="0"/>
          <a:cs typeface="Verdana" pitchFamily="34" charset="0"/>
        </a:defRPr>
      </a:lvl1pPr>
    </p:titleStyle>
    <p:bodyStyle>
      <a:lvl1pPr marL="0" indent="0" algn="l" defTabSz="914400" rtl="0" eaLnBrk="1" latinLnBrk="0" hangingPunct="1">
        <a:spcBef>
          <a:spcPct val="20000"/>
        </a:spcBef>
        <a:buFont typeface="Arial" pitchFamily="34" charset="0"/>
        <a:buNone/>
        <a:defRPr sz="3200" kern="1200">
          <a:solidFill>
            <a:schemeClr val="bg1">
              <a:lumMod val="50000"/>
            </a:schemeClr>
          </a:solidFill>
          <a:latin typeface="Verdana" pitchFamily="34" charset="0"/>
          <a:ea typeface="Verdana" pitchFamily="34" charset="0"/>
          <a:cs typeface="Verdana" pitchFamily="34" charset="0"/>
        </a:defRPr>
      </a:lvl1pPr>
      <a:lvl2pPr marL="742950" indent="-285750" algn="l" defTabSz="914400" rtl="0" eaLnBrk="1" latinLnBrk="0" hangingPunct="1">
        <a:spcBef>
          <a:spcPct val="20000"/>
        </a:spcBef>
        <a:buClr>
          <a:srgbClr val="F07415"/>
        </a:buClr>
        <a:buSzPct val="80000"/>
        <a:buFont typeface="Wingdings" pitchFamily="2" charset="2"/>
        <a:buChar char=""/>
        <a:defRPr sz="2800" kern="1200">
          <a:solidFill>
            <a:schemeClr val="accent6"/>
          </a:solidFill>
          <a:latin typeface="Verdana" pitchFamily="34" charset="0"/>
          <a:ea typeface="Verdana" pitchFamily="34" charset="0"/>
          <a:cs typeface="Verdana" pitchFamily="34" charset="0"/>
        </a:defRPr>
      </a:lvl2pPr>
      <a:lvl3pPr marL="1143000" indent="-228600" algn="l" defTabSz="914400" rtl="0" eaLnBrk="1" latinLnBrk="0" hangingPunct="1">
        <a:spcBef>
          <a:spcPct val="20000"/>
        </a:spcBef>
        <a:buClr>
          <a:srgbClr val="F07415"/>
        </a:buClr>
        <a:buSzPct val="80000"/>
        <a:buFont typeface="Wingdings" pitchFamily="2" charset="2"/>
        <a:buChar char=""/>
        <a:defRPr sz="2400" kern="1200">
          <a:solidFill>
            <a:schemeClr val="accent6"/>
          </a:solidFill>
          <a:latin typeface="Verdana" pitchFamily="34" charset="0"/>
          <a:ea typeface="Verdana" pitchFamily="34" charset="0"/>
          <a:cs typeface="Verdana" pitchFamily="34" charset="0"/>
        </a:defRPr>
      </a:lvl3pPr>
      <a:lvl4pPr marL="1600200" indent="-228600" algn="l" defTabSz="914400" rtl="0" eaLnBrk="1" latinLnBrk="0" hangingPunct="1">
        <a:spcBef>
          <a:spcPct val="20000"/>
        </a:spcBef>
        <a:buClr>
          <a:srgbClr val="F07415"/>
        </a:buClr>
        <a:buSzPct val="80000"/>
        <a:buFont typeface="Wingdings" pitchFamily="2" charset="2"/>
        <a:buChar char=""/>
        <a:defRPr sz="2000" kern="1200">
          <a:solidFill>
            <a:schemeClr val="accent6"/>
          </a:solidFill>
          <a:latin typeface="Verdana" pitchFamily="34" charset="0"/>
          <a:ea typeface="Verdana" pitchFamily="34" charset="0"/>
          <a:cs typeface="Verdana" pitchFamily="34" charset="0"/>
        </a:defRPr>
      </a:lvl4pPr>
      <a:lvl5pPr marL="2057400" indent="-228600" algn="l" defTabSz="914400" rtl="0" eaLnBrk="1" latinLnBrk="0" hangingPunct="1">
        <a:spcBef>
          <a:spcPct val="20000"/>
        </a:spcBef>
        <a:buClr>
          <a:srgbClr val="F07415"/>
        </a:buClr>
        <a:buSzPct val="80000"/>
        <a:buFont typeface="Wingdings" pitchFamily="2" charset="2"/>
        <a:buChar char=""/>
        <a:defRPr sz="2000" kern="1200">
          <a:solidFill>
            <a:schemeClr val="accent6"/>
          </a:solidFill>
          <a:latin typeface="Verdana" pitchFamily="34" charset="0"/>
          <a:ea typeface="Verdana" pitchFamily="34" charset="0"/>
          <a:cs typeface="Verdana"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hyperlink" Target="http://www.efsa.europa.eu/sites/default/files/corporate_publications/files/competing_interest_management_17.pdf" TargetMode="Externa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hyperlink" Target="mailto:interestmanagement@efsa.europa.eu" TargetMode="Externa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ubtitle 4"/>
          <p:cNvSpPr>
            <a:spLocks noGrp="1"/>
          </p:cNvSpPr>
          <p:nvPr>
            <p:ph type="subTitle" idx="1"/>
          </p:nvPr>
        </p:nvSpPr>
        <p:spPr/>
        <p:txBody>
          <a:bodyPr>
            <a:normAutofit lnSpcReduction="10000"/>
          </a:bodyPr>
          <a:lstStyle/>
          <a:p>
            <a:r>
              <a:rPr lang="en-GB" dirty="0"/>
              <a:t>19 February 2020</a:t>
            </a:r>
          </a:p>
        </p:txBody>
      </p:sp>
      <p:sp>
        <p:nvSpPr>
          <p:cNvPr id="4" name="Title 3"/>
          <p:cNvSpPr>
            <a:spLocks noGrp="1"/>
          </p:cNvSpPr>
          <p:nvPr>
            <p:ph type="title"/>
          </p:nvPr>
        </p:nvSpPr>
        <p:spPr>
          <a:xfrm>
            <a:off x="3245709" y="1317202"/>
            <a:ext cx="5630640" cy="1748790"/>
          </a:xfrm>
        </p:spPr>
        <p:txBody>
          <a:bodyPr/>
          <a:lstStyle/>
          <a:p>
            <a:pPr algn="ctr"/>
            <a:r>
              <a:rPr lang="en-GB" dirty="0"/>
              <a:t>Best practices in declaring interests</a:t>
            </a:r>
          </a:p>
        </p:txBody>
      </p:sp>
      <p:sp>
        <p:nvSpPr>
          <p:cNvPr id="6" name="Text Placeholder 5"/>
          <p:cNvSpPr>
            <a:spLocks noGrp="1"/>
          </p:cNvSpPr>
          <p:nvPr>
            <p:ph type="body" sz="quarter" idx="10"/>
          </p:nvPr>
        </p:nvSpPr>
        <p:spPr/>
        <p:txBody>
          <a:bodyPr/>
          <a:lstStyle/>
          <a:p>
            <a:endParaRPr lang="en-GB" dirty="0"/>
          </a:p>
        </p:txBody>
      </p:sp>
      <p:sp>
        <p:nvSpPr>
          <p:cNvPr id="7" name="Text Placeholder 6"/>
          <p:cNvSpPr>
            <a:spLocks noGrp="1"/>
          </p:cNvSpPr>
          <p:nvPr>
            <p:ph type="body" sz="quarter" idx="11"/>
          </p:nvPr>
        </p:nvSpPr>
        <p:spPr/>
        <p:txBody>
          <a:bodyPr/>
          <a:lstStyle/>
          <a:p>
            <a:r>
              <a:rPr lang="it-IT" dirty="0"/>
              <a:t>Legal and Assurance Services</a:t>
            </a:r>
            <a:endParaRPr lang="en-GB" dirty="0"/>
          </a:p>
        </p:txBody>
      </p:sp>
    </p:spTree>
    <p:extLst>
      <p:ext uri="{BB962C8B-B14F-4D97-AF65-F5344CB8AC3E}">
        <p14:creationId xmlns:p14="http://schemas.microsoft.com/office/powerpoint/2010/main" val="248276097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1900" dirty="0"/>
              <a:t>1. WHEN to insert a new interest or update a declared one</a:t>
            </a:r>
          </a:p>
        </p:txBody>
      </p:sp>
      <p:sp>
        <p:nvSpPr>
          <p:cNvPr id="3" name="Text Placeholder 2"/>
          <p:cNvSpPr>
            <a:spLocks noGrp="1"/>
          </p:cNvSpPr>
          <p:nvPr>
            <p:ph type="body" sz="quarter" idx="10"/>
          </p:nvPr>
        </p:nvSpPr>
        <p:spPr>
          <a:xfrm>
            <a:off x="309563" y="1395856"/>
            <a:ext cx="8324850" cy="2483811"/>
          </a:xfrm>
        </p:spPr>
        <p:style>
          <a:lnRef idx="2">
            <a:schemeClr val="accent2"/>
          </a:lnRef>
          <a:fillRef idx="1">
            <a:schemeClr val="lt1"/>
          </a:fillRef>
          <a:effectRef idx="0">
            <a:schemeClr val="accent2"/>
          </a:effectRef>
          <a:fontRef idx="minor">
            <a:schemeClr val="dk1"/>
          </a:fontRef>
        </p:style>
        <p:txBody>
          <a:bodyPr>
            <a:normAutofit/>
          </a:bodyPr>
          <a:lstStyle/>
          <a:p>
            <a:pPr marL="457200" lvl="1" indent="-274638">
              <a:buSzPct val="130000"/>
            </a:pPr>
            <a:r>
              <a:rPr lang="it-IT" sz="2400" dirty="0" err="1">
                <a:solidFill>
                  <a:schemeClr val="bg1">
                    <a:lumMod val="50000"/>
                  </a:schemeClr>
                </a:solidFill>
              </a:rPr>
              <a:t>Declare</a:t>
            </a:r>
            <a:r>
              <a:rPr lang="it-IT" sz="2400" dirty="0">
                <a:solidFill>
                  <a:schemeClr val="bg1">
                    <a:lumMod val="50000"/>
                  </a:schemeClr>
                </a:solidFill>
              </a:rPr>
              <a:t> </a:t>
            </a:r>
            <a:r>
              <a:rPr lang="it-IT" sz="2400" dirty="0" err="1">
                <a:solidFill>
                  <a:schemeClr val="bg1">
                    <a:lumMod val="50000"/>
                  </a:schemeClr>
                </a:solidFill>
              </a:rPr>
              <a:t>interests</a:t>
            </a:r>
            <a:r>
              <a:rPr lang="it-IT" sz="2400" dirty="0">
                <a:solidFill>
                  <a:schemeClr val="bg1">
                    <a:lumMod val="50000"/>
                  </a:schemeClr>
                </a:solidFill>
              </a:rPr>
              <a:t> </a:t>
            </a:r>
            <a:r>
              <a:rPr lang="it-IT" sz="2400" b="1" dirty="0" err="1">
                <a:solidFill>
                  <a:schemeClr val="bg1">
                    <a:lumMod val="50000"/>
                  </a:schemeClr>
                </a:solidFill>
              </a:rPr>
              <a:t>as</a:t>
            </a:r>
            <a:r>
              <a:rPr lang="it-IT" sz="2400" b="1" dirty="0">
                <a:solidFill>
                  <a:schemeClr val="bg1">
                    <a:lumMod val="50000"/>
                  </a:schemeClr>
                </a:solidFill>
              </a:rPr>
              <a:t> </a:t>
            </a:r>
            <a:r>
              <a:rPr lang="it-IT" sz="2400" b="1" dirty="0" err="1">
                <a:solidFill>
                  <a:schemeClr val="bg1">
                    <a:lumMod val="50000"/>
                  </a:schemeClr>
                </a:solidFill>
              </a:rPr>
              <a:t>soon</a:t>
            </a:r>
            <a:r>
              <a:rPr lang="it-IT" sz="2400" b="1" dirty="0">
                <a:solidFill>
                  <a:schemeClr val="bg1">
                    <a:lumMod val="50000"/>
                  </a:schemeClr>
                </a:solidFill>
              </a:rPr>
              <a:t> </a:t>
            </a:r>
            <a:r>
              <a:rPr lang="it-IT" sz="2400" b="1" dirty="0" err="1">
                <a:solidFill>
                  <a:schemeClr val="bg1">
                    <a:lumMod val="50000"/>
                  </a:schemeClr>
                </a:solidFill>
              </a:rPr>
              <a:t>as</a:t>
            </a:r>
            <a:r>
              <a:rPr lang="it-IT" sz="2400" b="1" dirty="0">
                <a:solidFill>
                  <a:schemeClr val="bg1">
                    <a:lumMod val="50000"/>
                  </a:schemeClr>
                </a:solidFill>
              </a:rPr>
              <a:t> </a:t>
            </a:r>
            <a:r>
              <a:rPr lang="it-IT" sz="2400" b="1" dirty="0" err="1">
                <a:solidFill>
                  <a:schemeClr val="bg1">
                    <a:lumMod val="50000"/>
                  </a:schemeClr>
                </a:solidFill>
              </a:rPr>
              <a:t>they</a:t>
            </a:r>
            <a:r>
              <a:rPr lang="it-IT" sz="2400" b="1" dirty="0">
                <a:solidFill>
                  <a:schemeClr val="bg1">
                    <a:lumMod val="50000"/>
                  </a:schemeClr>
                </a:solidFill>
              </a:rPr>
              <a:t> emerge</a:t>
            </a:r>
          </a:p>
          <a:p>
            <a:endParaRPr lang="en-US" dirty="0">
              <a:solidFill>
                <a:schemeClr val="bg1">
                  <a:lumMod val="50000"/>
                </a:schemeClr>
              </a:solidFill>
            </a:endParaRPr>
          </a:p>
          <a:p>
            <a:r>
              <a:rPr lang="en-US" b="1" dirty="0">
                <a:solidFill>
                  <a:schemeClr val="bg1">
                    <a:lumMod val="50000"/>
                  </a:schemeClr>
                </a:solidFill>
              </a:rPr>
              <a:t>Whenever you receive a request </a:t>
            </a:r>
            <a:r>
              <a:rPr lang="en-US" dirty="0">
                <a:solidFill>
                  <a:schemeClr val="bg1">
                    <a:lumMod val="50000"/>
                  </a:schemeClr>
                </a:solidFill>
              </a:rPr>
              <a:t>from EFSA to submit or update a DoI</a:t>
            </a:r>
          </a:p>
          <a:p>
            <a:endParaRPr lang="en-US" dirty="0">
              <a:solidFill>
                <a:schemeClr val="bg1">
                  <a:lumMod val="50000"/>
                </a:schemeClr>
              </a:solidFill>
            </a:endParaRPr>
          </a:p>
          <a:p>
            <a:endParaRPr lang="en-GB" dirty="0"/>
          </a:p>
        </p:txBody>
      </p:sp>
    </p:spTree>
    <p:extLst>
      <p:ext uri="{BB962C8B-B14F-4D97-AF65-F5344CB8AC3E}">
        <p14:creationId xmlns:p14="http://schemas.microsoft.com/office/powerpoint/2010/main" val="129760829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2000" dirty="0"/>
              <a:t>2. RESPONSIBILITIES</a:t>
            </a:r>
          </a:p>
        </p:txBody>
      </p:sp>
      <p:sp>
        <p:nvSpPr>
          <p:cNvPr id="4" name="Text Placeholder 1"/>
          <p:cNvSpPr>
            <a:spLocks noGrp="1"/>
          </p:cNvSpPr>
          <p:nvPr>
            <p:ph type="body" sz="quarter" idx="10"/>
          </p:nvPr>
        </p:nvSpPr>
        <p:spPr>
          <a:xfrm>
            <a:off x="309563" y="1130834"/>
            <a:ext cx="8324850" cy="2559424"/>
          </a:xfrm>
          <a:ln>
            <a:solidFill>
              <a:schemeClr val="tx2"/>
            </a:solidFill>
          </a:ln>
        </p:spPr>
        <p:txBody>
          <a:bodyPr>
            <a:normAutofit/>
          </a:bodyPr>
          <a:lstStyle/>
          <a:p>
            <a:pPr marL="457200" lvl="1" indent="-274638">
              <a:spcAft>
                <a:spcPts val="1200"/>
              </a:spcAft>
              <a:buSzPct val="130000"/>
            </a:pPr>
            <a:r>
              <a:rPr lang="en-GB" sz="2400" b="1" dirty="0"/>
              <a:t>the declaring subject (e.g. expert) is the sole responsible for veracity and completeness </a:t>
            </a:r>
            <a:r>
              <a:rPr lang="en-GB" sz="2400" dirty="0"/>
              <a:t>of the declaration</a:t>
            </a:r>
            <a:endParaRPr lang="en-GB" sz="2200" dirty="0">
              <a:solidFill>
                <a:schemeClr val="bg1">
                  <a:lumMod val="50000"/>
                </a:schemeClr>
              </a:solidFill>
            </a:endParaRPr>
          </a:p>
          <a:p>
            <a:pPr marL="457200" lvl="1" indent="-274638">
              <a:spcAft>
                <a:spcPts val="1200"/>
              </a:spcAft>
              <a:buSzPct val="130000"/>
            </a:pPr>
            <a:r>
              <a:rPr lang="en-GB" sz="2200" b="1" dirty="0">
                <a:solidFill>
                  <a:schemeClr val="bg1">
                    <a:lumMod val="50000"/>
                  </a:schemeClr>
                </a:solidFill>
              </a:rPr>
              <a:t>EFSA assesses each interest </a:t>
            </a:r>
            <a:r>
              <a:rPr lang="it-IT" sz="2200" dirty="0">
                <a:solidFill>
                  <a:schemeClr val="bg1">
                    <a:lumMod val="50000"/>
                  </a:schemeClr>
                </a:solidFill>
              </a:rPr>
              <a:t>in </a:t>
            </a:r>
            <a:r>
              <a:rPr lang="it-IT" sz="2200" dirty="0" err="1">
                <a:solidFill>
                  <a:schemeClr val="bg1">
                    <a:lumMod val="50000"/>
                  </a:schemeClr>
                </a:solidFill>
              </a:rPr>
              <a:t>accordance</a:t>
            </a:r>
            <a:r>
              <a:rPr lang="it-IT" sz="2200" dirty="0">
                <a:solidFill>
                  <a:schemeClr val="bg1">
                    <a:lumMod val="50000"/>
                  </a:schemeClr>
                </a:solidFill>
              </a:rPr>
              <a:t> with screening </a:t>
            </a:r>
            <a:r>
              <a:rPr lang="it-IT" sz="2200" dirty="0" err="1">
                <a:solidFill>
                  <a:schemeClr val="bg1">
                    <a:lumMod val="50000"/>
                  </a:schemeClr>
                </a:solidFill>
              </a:rPr>
              <a:t>criteria</a:t>
            </a:r>
            <a:r>
              <a:rPr lang="it-IT" sz="2200" dirty="0">
                <a:solidFill>
                  <a:schemeClr val="bg1">
                    <a:lumMod val="50000"/>
                  </a:schemeClr>
                </a:solidFill>
              </a:rPr>
              <a:t> </a:t>
            </a:r>
            <a:r>
              <a:rPr lang="it-IT" sz="2200" dirty="0" err="1">
                <a:solidFill>
                  <a:schemeClr val="bg1">
                    <a:lumMod val="50000"/>
                  </a:schemeClr>
                </a:solidFill>
                <a:hlinkClick r:id="rId2"/>
              </a:rPr>
              <a:t>available</a:t>
            </a:r>
            <a:r>
              <a:rPr lang="it-IT" sz="2200" dirty="0">
                <a:solidFill>
                  <a:schemeClr val="bg1">
                    <a:lumMod val="50000"/>
                  </a:schemeClr>
                </a:solidFill>
                <a:hlinkClick r:id="rId2"/>
              </a:rPr>
              <a:t> online</a:t>
            </a:r>
            <a:endParaRPr lang="it-IT" sz="2200" dirty="0">
              <a:solidFill>
                <a:schemeClr val="bg1">
                  <a:lumMod val="50000"/>
                </a:schemeClr>
              </a:solidFill>
            </a:endParaRPr>
          </a:p>
        </p:txBody>
      </p:sp>
    </p:spTree>
    <p:extLst>
      <p:ext uri="{BB962C8B-B14F-4D97-AF65-F5344CB8AC3E}">
        <p14:creationId xmlns:p14="http://schemas.microsoft.com/office/powerpoint/2010/main" val="232323877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sz="2000" dirty="0"/>
              <a:t>For </a:t>
            </a:r>
            <a:r>
              <a:rPr lang="it-IT" sz="2000" dirty="0" err="1"/>
              <a:t>any</a:t>
            </a:r>
            <a:r>
              <a:rPr lang="it-IT" sz="2000" dirty="0"/>
              <a:t> </a:t>
            </a:r>
            <a:r>
              <a:rPr lang="it-IT" sz="2000" dirty="0" err="1"/>
              <a:t>doubt</a:t>
            </a:r>
            <a:r>
              <a:rPr lang="it-IT" sz="2000" dirty="0"/>
              <a:t> on DoI </a:t>
            </a:r>
            <a:r>
              <a:rPr lang="it-IT" sz="2000" dirty="0" err="1"/>
              <a:t>submission</a:t>
            </a:r>
            <a:r>
              <a:rPr lang="it-IT" sz="2000" dirty="0"/>
              <a:t>, </a:t>
            </a:r>
            <a:r>
              <a:rPr lang="it-IT" sz="2000" dirty="0" err="1"/>
              <a:t>please</a:t>
            </a:r>
            <a:r>
              <a:rPr lang="it-IT" sz="2000" dirty="0"/>
              <a:t> </a:t>
            </a:r>
            <a:r>
              <a:rPr lang="it-IT" sz="2000" dirty="0" err="1"/>
              <a:t>contact</a:t>
            </a:r>
            <a:r>
              <a:rPr lang="it-IT" sz="2000" dirty="0"/>
              <a:t> </a:t>
            </a:r>
            <a:r>
              <a:rPr lang="it-IT" sz="2000" dirty="0" err="1"/>
              <a:t>us</a:t>
            </a:r>
            <a:r>
              <a:rPr lang="it-IT" sz="2000" dirty="0"/>
              <a:t> @</a:t>
            </a:r>
            <a:endParaRPr lang="en-GB" sz="2200" dirty="0"/>
          </a:p>
        </p:txBody>
      </p:sp>
      <p:sp>
        <p:nvSpPr>
          <p:cNvPr id="3" name="Text Placeholder 2"/>
          <p:cNvSpPr>
            <a:spLocks noGrp="1"/>
          </p:cNvSpPr>
          <p:nvPr>
            <p:ph type="body" sz="quarter" idx="10"/>
          </p:nvPr>
        </p:nvSpPr>
        <p:spPr>
          <a:xfrm>
            <a:off x="309563" y="1318375"/>
            <a:ext cx="8324850" cy="3548063"/>
          </a:xfrm>
        </p:spPr>
        <p:txBody>
          <a:bodyPr/>
          <a:lstStyle/>
          <a:p>
            <a:pPr marL="182562" indent="0" algn="ctr">
              <a:buNone/>
            </a:pPr>
            <a:endParaRPr lang="en-GB" dirty="0">
              <a:hlinkClick r:id="rId2"/>
            </a:endParaRPr>
          </a:p>
          <a:p>
            <a:pPr marL="182562" indent="0" algn="ctr">
              <a:buNone/>
            </a:pPr>
            <a:endParaRPr lang="en-GB" dirty="0">
              <a:hlinkClick r:id="rId2"/>
            </a:endParaRPr>
          </a:p>
          <a:p>
            <a:pPr marL="182562" indent="0" algn="ctr">
              <a:buNone/>
            </a:pPr>
            <a:endParaRPr lang="en-GB" dirty="0">
              <a:hlinkClick r:id="rId2"/>
            </a:endParaRPr>
          </a:p>
          <a:p>
            <a:pPr marL="182562" indent="0" algn="ctr">
              <a:buNone/>
            </a:pPr>
            <a:r>
              <a:rPr lang="en-GB" dirty="0">
                <a:hlinkClick r:id="rId2"/>
              </a:rPr>
              <a:t>interestmanagement@efsa.europa.eu</a:t>
            </a:r>
            <a:r>
              <a:rPr lang="en-GB" dirty="0"/>
              <a:t> </a:t>
            </a:r>
          </a:p>
          <a:p>
            <a:endParaRPr lang="en-GB" dirty="0"/>
          </a:p>
        </p:txBody>
      </p:sp>
    </p:spTree>
    <p:extLst>
      <p:ext uri="{BB962C8B-B14F-4D97-AF65-F5344CB8AC3E}">
        <p14:creationId xmlns:p14="http://schemas.microsoft.com/office/powerpoint/2010/main" val="374028044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Tree>
    <p:extLst>
      <p:ext uri="{BB962C8B-B14F-4D97-AF65-F5344CB8AC3E}">
        <p14:creationId xmlns:p14="http://schemas.microsoft.com/office/powerpoint/2010/main" val="80700333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2000" dirty="0"/>
              <a:t>OUTLINE</a:t>
            </a:r>
          </a:p>
        </p:txBody>
      </p:sp>
      <p:sp>
        <p:nvSpPr>
          <p:cNvPr id="6" name="Content Placeholder 1"/>
          <p:cNvSpPr txBox="1">
            <a:spLocks/>
          </p:cNvSpPr>
          <p:nvPr/>
        </p:nvSpPr>
        <p:spPr>
          <a:xfrm>
            <a:off x="960806" y="1622417"/>
            <a:ext cx="7606931" cy="1417175"/>
          </a:xfrm>
          <a:prstGeom prst="rect">
            <a:avLst/>
          </a:prstGeom>
          <a:ln>
            <a:solidFill>
              <a:schemeClr val="tx2"/>
            </a:solidFill>
          </a:ln>
        </p:spPr>
        <p:txBody>
          <a:bodyPr vert="horz" lIns="91440" tIns="45720" rIns="91440" bIns="45720" rtlCol="0">
            <a:normAutofit/>
          </a:bodyPr>
          <a:lstStyle>
            <a:lvl1pPr marL="0" indent="0" algn="l" defTabSz="914400" rtl="0" eaLnBrk="1" latinLnBrk="0" hangingPunct="1">
              <a:spcBef>
                <a:spcPct val="20000"/>
              </a:spcBef>
              <a:buFont typeface="Arial" pitchFamily="34" charset="0"/>
              <a:buNone/>
              <a:defRPr sz="3200" kern="1200">
                <a:solidFill>
                  <a:schemeClr val="bg1">
                    <a:lumMod val="50000"/>
                  </a:schemeClr>
                </a:solidFill>
                <a:latin typeface="Verdana" pitchFamily="34" charset="0"/>
                <a:ea typeface="Verdana" pitchFamily="34" charset="0"/>
                <a:cs typeface="Verdana" pitchFamily="34" charset="0"/>
              </a:defRPr>
            </a:lvl1pPr>
            <a:lvl2pPr marL="742950" indent="-285750" algn="l" defTabSz="914400" rtl="0" eaLnBrk="1" latinLnBrk="0" hangingPunct="1">
              <a:spcBef>
                <a:spcPct val="20000"/>
              </a:spcBef>
              <a:buClr>
                <a:srgbClr val="F07415"/>
              </a:buClr>
              <a:buSzPct val="80000"/>
              <a:buFont typeface="Wingdings" pitchFamily="2" charset="2"/>
              <a:buChar char=""/>
              <a:defRPr sz="2800" kern="1200">
                <a:solidFill>
                  <a:schemeClr val="accent6"/>
                </a:solidFill>
                <a:latin typeface="Verdana" pitchFamily="34" charset="0"/>
                <a:ea typeface="Verdana" pitchFamily="34" charset="0"/>
                <a:cs typeface="Verdana" pitchFamily="34" charset="0"/>
              </a:defRPr>
            </a:lvl2pPr>
            <a:lvl3pPr marL="1143000" indent="-228600" algn="l" defTabSz="914400" rtl="0" eaLnBrk="1" latinLnBrk="0" hangingPunct="1">
              <a:spcBef>
                <a:spcPct val="20000"/>
              </a:spcBef>
              <a:buClr>
                <a:srgbClr val="F07415"/>
              </a:buClr>
              <a:buSzPct val="80000"/>
              <a:buFont typeface="Wingdings" pitchFamily="2" charset="2"/>
              <a:buChar char=""/>
              <a:defRPr sz="2400" kern="1200">
                <a:solidFill>
                  <a:schemeClr val="accent6"/>
                </a:solidFill>
                <a:latin typeface="Verdana" pitchFamily="34" charset="0"/>
                <a:ea typeface="Verdana" pitchFamily="34" charset="0"/>
                <a:cs typeface="Verdana" pitchFamily="34" charset="0"/>
              </a:defRPr>
            </a:lvl3pPr>
            <a:lvl4pPr marL="1600200" indent="-228600" algn="l" defTabSz="914400" rtl="0" eaLnBrk="1" latinLnBrk="0" hangingPunct="1">
              <a:spcBef>
                <a:spcPct val="20000"/>
              </a:spcBef>
              <a:buClr>
                <a:srgbClr val="F07415"/>
              </a:buClr>
              <a:buSzPct val="80000"/>
              <a:buFont typeface="Wingdings" pitchFamily="2" charset="2"/>
              <a:buChar char=""/>
              <a:defRPr sz="2000" kern="1200">
                <a:solidFill>
                  <a:schemeClr val="accent6"/>
                </a:solidFill>
                <a:latin typeface="Verdana" pitchFamily="34" charset="0"/>
                <a:ea typeface="Verdana" pitchFamily="34" charset="0"/>
                <a:cs typeface="Verdana" pitchFamily="34" charset="0"/>
              </a:defRPr>
            </a:lvl4pPr>
            <a:lvl5pPr marL="2057400" indent="-228600" algn="l" defTabSz="914400" rtl="0" eaLnBrk="1" latinLnBrk="0" hangingPunct="1">
              <a:spcBef>
                <a:spcPct val="20000"/>
              </a:spcBef>
              <a:buClr>
                <a:srgbClr val="F07415"/>
              </a:buClr>
              <a:buSzPct val="80000"/>
              <a:buFont typeface="Wingdings" pitchFamily="2" charset="2"/>
              <a:buChar char=""/>
              <a:defRPr sz="2000" kern="1200">
                <a:solidFill>
                  <a:schemeClr val="accent6"/>
                </a:solidFill>
                <a:latin typeface="Verdana" pitchFamily="34" charset="0"/>
                <a:ea typeface="Verdana" pitchFamily="34" charset="0"/>
                <a:cs typeface="Verdana"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457200" indent="-457200" defTabSz="457200">
              <a:spcBef>
                <a:spcPct val="0"/>
              </a:spcBef>
              <a:buFont typeface="+mj-lt"/>
              <a:buAutoNum type="arabicPeriod"/>
            </a:pPr>
            <a:r>
              <a:rPr lang="it-IT" sz="2200" dirty="0" err="1">
                <a:solidFill>
                  <a:schemeClr val="tx1"/>
                </a:solidFill>
                <a:latin typeface="+mj-lt"/>
                <a:ea typeface="ＭＳ Ｐゴシック" pitchFamily="34" charset="-128"/>
                <a:cs typeface="+mn-cs"/>
              </a:rPr>
              <a:t>What</a:t>
            </a:r>
            <a:r>
              <a:rPr lang="it-IT" sz="2200" dirty="0">
                <a:solidFill>
                  <a:schemeClr val="tx1"/>
                </a:solidFill>
                <a:latin typeface="+mj-lt"/>
                <a:ea typeface="ＭＳ Ｐゴシック" pitchFamily="34" charset="-128"/>
                <a:cs typeface="+mn-cs"/>
              </a:rPr>
              <a:t> to </a:t>
            </a:r>
            <a:r>
              <a:rPr lang="it-IT" sz="2200" dirty="0" err="1">
                <a:solidFill>
                  <a:schemeClr val="tx1"/>
                </a:solidFill>
                <a:latin typeface="+mj-lt"/>
                <a:ea typeface="ＭＳ Ｐゴシック" pitchFamily="34" charset="-128"/>
                <a:cs typeface="+mn-cs"/>
              </a:rPr>
              <a:t>declare</a:t>
            </a:r>
            <a:endParaRPr lang="it-IT" sz="2200" dirty="0">
              <a:solidFill>
                <a:schemeClr val="tx1"/>
              </a:solidFill>
              <a:latin typeface="+mj-lt"/>
              <a:ea typeface="ＭＳ Ｐゴシック" pitchFamily="34" charset="-128"/>
              <a:cs typeface="+mn-cs"/>
            </a:endParaRPr>
          </a:p>
          <a:p>
            <a:pPr marL="457200" indent="-457200" defTabSz="457200">
              <a:spcBef>
                <a:spcPct val="0"/>
              </a:spcBef>
              <a:buFont typeface="+mj-lt"/>
              <a:buAutoNum type="arabicPeriod"/>
            </a:pPr>
            <a:endParaRPr lang="it-IT" sz="2200" dirty="0">
              <a:solidFill>
                <a:schemeClr val="tx1"/>
              </a:solidFill>
              <a:latin typeface="+mj-lt"/>
              <a:ea typeface="ＭＳ Ｐゴシック" pitchFamily="34" charset="-128"/>
              <a:cs typeface="+mn-cs"/>
            </a:endParaRPr>
          </a:p>
          <a:p>
            <a:pPr marL="457200" indent="-457200" defTabSz="457200">
              <a:spcBef>
                <a:spcPct val="0"/>
              </a:spcBef>
              <a:buFont typeface="+mj-lt"/>
              <a:buAutoNum type="arabicPeriod"/>
            </a:pPr>
            <a:r>
              <a:rPr lang="it-IT" sz="2200" dirty="0">
                <a:solidFill>
                  <a:schemeClr val="tx1"/>
                </a:solidFill>
                <a:latin typeface="+mj-lt"/>
                <a:ea typeface="ＭＳ Ｐゴシック" pitchFamily="34" charset="-128"/>
                <a:cs typeface="+mn-cs"/>
              </a:rPr>
              <a:t>How – the </a:t>
            </a:r>
            <a:r>
              <a:rPr lang="it-IT" sz="2200" dirty="0" err="1">
                <a:solidFill>
                  <a:schemeClr val="tx1"/>
                </a:solidFill>
                <a:latin typeface="+mj-lt"/>
                <a:ea typeface="ＭＳ Ｐゴシック" pitchFamily="34" charset="-128"/>
                <a:cs typeface="+mn-cs"/>
              </a:rPr>
              <a:t>process</a:t>
            </a:r>
            <a:endParaRPr lang="it-IT" sz="2200" dirty="0">
              <a:solidFill>
                <a:schemeClr val="tx1"/>
              </a:solidFill>
              <a:latin typeface="+mj-lt"/>
              <a:ea typeface="ＭＳ Ｐゴシック" pitchFamily="34" charset="-128"/>
              <a:cs typeface="+mn-cs"/>
            </a:endParaRPr>
          </a:p>
        </p:txBody>
      </p:sp>
    </p:spTree>
    <p:extLst>
      <p:ext uri="{BB962C8B-B14F-4D97-AF65-F5344CB8AC3E}">
        <p14:creationId xmlns:p14="http://schemas.microsoft.com/office/powerpoint/2010/main" val="204684848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sz="2000" dirty="0"/>
              <a:t>1. WHAT TO DECLARE – IN A NUTSHELL </a:t>
            </a:r>
            <a:endParaRPr lang="en-GB" sz="2000" dirty="0"/>
          </a:p>
        </p:txBody>
      </p:sp>
      <p:sp>
        <p:nvSpPr>
          <p:cNvPr id="4" name="Text Placeholder 3"/>
          <p:cNvSpPr>
            <a:spLocks noGrp="1"/>
          </p:cNvSpPr>
          <p:nvPr>
            <p:ph type="body" sz="quarter" idx="10"/>
          </p:nvPr>
        </p:nvSpPr>
        <p:spPr>
          <a:xfrm>
            <a:off x="309563" y="1312069"/>
            <a:ext cx="8324850" cy="3190563"/>
          </a:xfrm>
        </p:spPr>
        <p:style>
          <a:lnRef idx="2">
            <a:schemeClr val="accent2"/>
          </a:lnRef>
          <a:fillRef idx="1">
            <a:schemeClr val="lt1"/>
          </a:fillRef>
          <a:effectRef idx="0">
            <a:schemeClr val="accent2"/>
          </a:effectRef>
          <a:fontRef idx="minor">
            <a:schemeClr val="dk1"/>
          </a:fontRef>
        </p:style>
        <p:txBody>
          <a:bodyPr>
            <a:normAutofit/>
          </a:bodyPr>
          <a:lstStyle/>
          <a:p>
            <a:pPr marL="182562" indent="0">
              <a:buNone/>
            </a:pPr>
            <a:r>
              <a:rPr lang="it-IT" dirty="0" err="1"/>
              <a:t>All</a:t>
            </a:r>
            <a:r>
              <a:rPr lang="it-IT" dirty="0"/>
              <a:t> </a:t>
            </a:r>
            <a:r>
              <a:rPr lang="it-IT" dirty="0" err="1"/>
              <a:t>interests</a:t>
            </a:r>
            <a:r>
              <a:rPr lang="it-IT" dirty="0"/>
              <a:t> / </a:t>
            </a:r>
            <a:r>
              <a:rPr lang="it-IT" dirty="0" err="1"/>
              <a:t>activities</a:t>
            </a:r>
            <a:r>
              <a:rPr lang="it-IT" dirty="0"/>
              <a:t> </a:t>
            </a:r>
            <a:r>
              <a:rPr lang="it-IT" dirty="0" err="1"/>
              <a:t>which</a:t>
            </a:r>
            <a:r>
              <a:rPr lang="it-IT" dirty="0"/>
              <a:t> are:</a:t>
            </a:r>
          </a:p>
          <a:p>
            <a:r>
              <a:rPr lang="it-IT" dirty="0" err="1"/>
              <a:t>Overlapping</a:t>
            </a:r>
            <a:r>
              <a:rPr lang="it-IT" dirty="0"/>
              <a:t> with the </a:t>
            </a:r>
            <a:r>
              <a:rPr lang="it-IT" dirty="0" err="1"/>
              <a:t>subject</a:t>
            </a:r>
            <a:r>
              <a:rPr lang="it-IT" dirty="0"/>
              <a:t> </a:t>
            </a:r>
            <a:r>
              <a:rPr lang="it-IT" dirty="0" err="1"/>
              <a:t>matter</a:t>
            </a:r>
            <a:r>
              <a:rPr lang="it-IT" dirty="0"/>
              <a:t> of the tender; and</a:t>
            </a:r>
          </a:p>
          <a:p>
            <a:r>
              <a:rPr lang="it-IT" dirty="0" err="1"/>
              <a:t>Held</a:t>
            </a:r>
            <a:r>
              <a:rPr lang="it-IT" dirty="0"/>
              <a:t> by </a:t>
            </a:r>
            <a:r>
              <a:rPr lang="it-IT" dirty="0" err="1"/>
              <a:t>you</a:t>
            </a:r>
            <a:r>
              <a:rPr lang="it-IT" dirty="0"/>
              <a:t> or by </a:t>
            </a:r>
            <a:r>
              <a:rPr lang="it-IT" dirty="0" err="1"/>
              <a:t>one</a:t>
            </a:r>
            <a:r>
              <a:rPr lang="it-IT" dirty="0"/>
              <a:t> of </a:t>
            </a:r>
            <a:r>
              <a:rPr lang="it-IT" dirty="0" err="1"/>
              <a:t>your</a:t>
            </a:r>
            <a:r>
              <a:rPr lang="it-IT" dirty="0"/>
              <a:t> </a:t>
            </a:r>
            <a:r>
              <a:rPr lang="it-IT" dirty="0" err="1"/>
              <a:t>close</a:t>
            </a:r>
            <a:r>
              <a:rPr lang="it-IT" dirty="0"/>
              <a:t> family </a:t>
            </a:r>
            <a:r>
              <a:rPr lang="it-IT" dirty="0" err="1"/>
              <a:t>members</a:t>
            </a:r>
            <a:r>
              <a:rPr lang="it-IT" dirty="0"/>
              <a:t> (</a:t>
            </a:r>
            <a:r>
              <a:rPr lang="it-IT" dirty="0" err="1"/>
              <a:t>see</a:t>
            </a:r>
            <a:r>
              <a:rPr lang="it-IT" dirty="0"/>
              <a:t> </a:t>
            </a:r>
            <a:r>
              <a:rPr lang="it-IT" dirty="0" err="1"/>
              <a:t>later</a:t>
            </a:r>
            <a:r>
              <a:rPr lang="it-IT" dirty="0"/>
              <a:t>); and</a:t>
            </a:r>
            <a:endParaRPr lang="en-GB" dirty="0"/>
          </a:p>
          <a:p>
            <a:r>
              <a:rPr lang="it-IT" dirty="0" err="1"/>
              <a:t>currently</a:t>
            </a:r>
            <a:r>
              <a:rPr lang="it-IT" dirty="0"/>
              <a:t> </a:t>
            </a:r>
            <a:r>
              <a:rPr lang="it-IT" dirty="0" err="1"/>
              <a:t>ongoing</a:t>
            </a:r>
            <a:r>
              <a:rPr lang="it-IT" dirty="0"/>
              <a:t>. </a:t>
            </a:r>
          </a:p>
        </p:txBody>
      </p:sp>
    </p:spTree>
    <p:extLst>
      <p:ext uri="{BB962C8B-B14F-4D97-AF65-F5344CB8AC3E}">
        <p14:creationId xmlns:p14="http://schemas.microsoft.com/office/powerpoint/2010/main" val="105469901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2000" dirty="0"/>
              <a:t>1. WHAT TO DECLARE</a:t>
            </a:r>
          </a:p>
        </p:txBody>
      </p:sp>
      <p:graphicFrame>
        <p:nvGraphicFramePr>
          <p:cNvPr id="5" name="Diagram 4"/>
          <p:cNvGraphicFramePr/>
          <p:nvPr>
            <p:extLst>
              <p:ext uri="{D42A27DB-BD31-4B8C-83A1-F6EECF244321}">
                <p14:modId xmlns:p14="http://schemas.microsoft.com/office/powerpoint/2010/main" val="344339956"/>
              </p:ext>
            </p:extLst>
          </p:nvPr>
        </p:nvGraphicFramePr>
        <p:xfrm>
          <a:off x="987716" y="833120"/>
          <a:ext cx="7333323" cy="41452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9336820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2000" dirty="0"/>
              <a:t>1. WHAT TO DECLARE</a:t>
            </a:r>
          </a:p>
        </p:txBody>
      </p:sp>
      <p:graphicFrame>
        <p:nvGraphicFramePr>
          <p:cNvPr id="4" name="Diagram 3"/>
          <p:cNvGraphicFramePr/>
          <p:nvPr>
            <p:extLst>
              <p:ext uri="{D42A27DB-BD31-4B8C-83A1-F6EECF244321}">
                <p14:modId xmlns:p14="http://schemas.microsoft.com/office/powerpoint/2010/main" val="3904660443"/>
              </p:ext>
            </p:extLst>
          </p:nvPr>
        </p:nvGraphicFramePr>
        <p:xfrm>
          <a:off x="1524000" y="1510312"/>
          <a:ext cx="6096000" cy="234343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08347582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460" y="356663"/>
            <a:ext cx="8567420" cy="314325"/>
          </a:xfrm>
        </p:spPr>
        <p:txBody>
          <a:bodyPr/>
          <a:lstStyle/>
          <a:p>
            <a:r>
              <a:rPr lang="en-GB" sz="2000" dirty="0"/>
              <a:t>1. WHAT TO DECLARE – minimum content of each interest</a:t>
            </a:r>
          </a:p>
        </p:txBody>
      </p:sp>
      <p:graphicFrame>
        <p:nvGraphicFramePr>
          <p:cNvPr id="5" name="Content Placeholder 5"/>
          <p:cNvGraphicFramePr>
            <a:graphicFrameLocks/>
          </p:cNvGraphicFramePr>
          <p:nvPr>
            <p:extLst>
              <p:ext uri="{D42A27DB-BD31-4B8C-83A1-F6EECF244321}">
                <p14:modId xmlns:p14="http://schemas.microsoft.com/office/powerpoint/2010/main" val="1899508364"/>
              </p:ext>
            </p:extLst>
          </p:nvPr>
        </p:nvGraphicFramePr>
        <p:xfrm>
          <a:off x="-387660" y="901786"/>
          <a:ext cx="9752383" cy="402966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04531894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45833" y="356663"/>
            <a:ext cx="8640511" cy="314325"/>
          </a:xfrm>
        </p:spPr>
        <p:txBody>
          <a:bodyPr/>
          <a:lstStyle/>
          <a:p>
            <a:r>
              <a:rPr lang="en-GB" sz="2000" dirty="0"/>
              <a:t>1. WHAT TO DECLARE - NEW – IMPACT ON EARNINGS</a:t>
            </a:r>
          </a:p>
        </p:txBody>
      </p:sp>
      <p:sp>
        <p:nvSpPr>
          <p:cNvPr id="4" name="Text Placeholder 3"/>
          <p:cNvSpPr>
            <a:spLocks noGrp="1"/>
          </p:cNvSpPr>
          <p:nvPr>
            <p:ph type="body" sz="quarter" idx="13"/>
          </p:nvPr>
        </p:nvSpPr>
        <p:spPr>
          <a:xfrm>
            <a:off x="1957636" y="975582"/>
            <a:ext cx="5228727" cy="2169825"/>
          </a:xfrm>
          <a:ln>
            <a:solidFill>
              <a:schemeClr val="tx2"/>
            </a:solidFill>
          </a:ln>
        </p:spPr>
        <p:style>
          <a:lnRef idx="2">
            <a:schemeClr val="accent1"/>
          </a:lnRef>
          <a:fillRef idx="1">
            <a:schemeClr val="lt1"/>
          </a:fillRef>
          <a:effectRef idx="0">
            <a:schemeClr val="accent1"/>
          </a:effectRef>
          <a:fontRef idx="minor">
            <a:schemeClr val="dk1"/>
          </a:fontRef>
        </p:style>
        <p:txBody>
          <a:bodyPr wrap="square" rtlCol="0">
            <a:spAutoFit/>
          </a:bodyPr>
          <a:lstStyle/>
          <a:p>
            <a:pPr marL="171450" lvl="1" indent="0" defTabSz="457200" fontAlgn="base">
              <a:spcBef>
                <a:spcPct val="0"/>
              </a:spcBef>
              <a:spcAft>
                <a:spcPct val="0"/>
              </a:spcAft>
              <a:buClr>
                <a:schemeClr val="tx1"/>
              </a:buClr>
              <a:buNone/>
            </a:pPr>
            <a:r>
              <a:rPr lang="en-US" sz="1500" dirty="0"/>
              <a:t>Defined as </a:t>
            </a:r>
            <a:r>
              <a:rPr lang="en-US" sz="1500" b="1" dirty="0"/>
              <a:t>all income </a:t>
            </a:r>
            <a:r>
              <a:rPr lang="en-US" sz="1500" dirty="0"/>
              <a:t>(</a:t>
            </a:r>
            <a:r>
              <a:rPr lang="en-US" sz="1500" b="1" dirty="0"/>
              <a:t>gross</a:t>
            </a:r>
            <a:r>
              <a:rPr lang="en-US" sz="1500" dirty="0"/>
              <a:t>) that a Concerned individual earned in the </a:t>
            </a:r>
            <a:r>
              <a:rPr lang="en-US" sz="1500" b="1" dirty="0"/>
              <a:t>fiscal year prior </a:t>
            </a:r>
            <a:r>
              <a:rPr lang="en-US" sz="1500" dirty="0"/>
              <a:t>to the one in which the DoI is submitted, including, and not limited to, compensation, fees, honoraria, salaries, rents, sponsorships, fellowships, grants or other funding, pension rights, reimbursement of expenses, endowments and dividend yields. </a:t>
            </a:r>
          </a:p>
          <a:p>
            <a:pPr marL="171450" lvl="1" indent="0" defTabSz="457200" fontAlgn="base">
              <a:spcBef>
                <a:spcPct val="0"/>
              </a:spcBef>
              <a:spcAft>
                <a:spcPct val="0"/>
              </a:spcAft>
              <a:buClr>
                <a:schemeClr val="tx1"/>
              </a:buClr>
              <a:buNone/>
            </a:pPr>
            <a:r>
              <a:rPr lang="en-US" sz="1500" b="1" dirty="0"/>
              <a:t>To be declared also for interests held by Close Family Members</a:t>
            </a:r>
            <a:r>
              <a:rPr lang="en-US" sz="1500" dirty="0"/>
              <a:t>.</a:t>
            </a:r>
            <a:endParaRPr lang="en-GB" sz="1500" dirty="0"/>
          </a:p>
        </p:txBody>
      </p:sp>
      <p:sp>
        <p:nvSpPr>
          <p:cNvPr id="5" name="AutoShape 5" descr="Risultati immagini per non existing"/>
          <p:cNvSpPr>
            <a:spLocks noChangeAspect="1" noChangeArrowheads="1"/>
          </p:cNvSpPr>
          <p:nvPr/>
        </p:nvSpPr>
        <p:spPr bwMode="auto">
          <a:xfrm>
            <a:off x="155575" y="-13815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6" name="AutoShape 7" descr="Risultati immagini per non existing"/>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8" name="Rectangle 7"/>
          <p:cNvSpPr/>
          <p:nvPr/>
        </p:nvSpPr>
        <p:spPr>
          <a:xfrm>
            <a:off x="1988066" y="3299216"/>
            <a:ext cx="5167868" cy="1101224"/>
          </a:xfrm>
          <a:prstGeom prst="rect">
            <a:avLst/>
          </a:prstGeom>
          <a:solidFill>
            <a:schemeClr val="bg1"/>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it-IT" sz="1300" dirty="0" err="1">
                <a:solidFill>
                  <a:schemeClr val="tx1"/>
                </a:solidFill>
              </a:rPr>
              <a:t>Options</a:t>
            </a:r>
            <a:r>
              <a:rPr lang="it-IT" sz="1300" dirty="0">
                <a:solidFill>
                  <a:schemeClr val="tx1"/>
                </a:solidFill>
              </a:rPr>
              <a:t> :</a:t>
            </a:r>
          </a:p>
          <a:p>
            <a:pPr marL="285750" indent="-285750">
              <a:buFont typeface="Arial" panose="020B0604020202020204" pitchFamily="34" charset="0"/>
              <a:buChar char="•"/>
            </a:pPr>
            <a:r>
              <a:rPr lang="it-IT" sz="1300" dirty="0">
                <a:solidFill>
                  <a:schemeClr val="tx1"/>
                </a:solidFill>
              </a:rPr>
              <a:t>0%</a:t>
            </a:r>
          </a:p>
          <a:p>
            <a:pPr marL="285750" indent="-285750">
              <a:buFont typeface="Arial" panose="020B0604020202020204" pitchFamily="34" charset="0"/>
              <a:buChar char="•"/>
            </a:pPr>
            <a:r>
              <a:rPr lang="it-IT" sz="1300" dirty="0">
                <a:solidFill>
                  <a:schemeClr val="tx1"/>
                </a:solidFill>
              </a:rPr>
              <a:t>&gt; 0% and &lt;5%</a:t>
            </a:r>
          </a:p>
          <a:p>
            <a:pPr marL="285750" indent="-285750">
              <a:buFont typeface="Arial" panose="020B0604020202020204" pitchFamily="34" charset="0"/>
              <a:buChar char="•"/>
            </a:pPr>
            <a:r>
              <a:rPr lang="it-IT" sz="1300" dirty="0">
                <a:solidFill>
                  <a:schemeClr val="tx1"/>
                </a:solidFill>
              </a:rPr>
              <a:t>&gt;=5% and &lt;=25%</a:t>
            </a:r>
          </a:p>
          <a:p>
            <a:pPr marL="285750" indent="-285750">
              <a:buFont typeface="Arial" panose="020B0604020202020204" pitchFamily="34" charset="0"/>
              <a:buChar char="•"/>
            </a:pPr>
            <a:r>
              <a:rPr lang="it-IT" sz="1300" dirty="0">
                <a:solidFill>
                  <a:schemeClr val="tx1"/>
                </a:solidFill>
              </a:rPr>
              <a:t>&gt;25%</a:t>
            </a:r>
            <a:endParaRPr lang="en-GB" sz="1300" dirty="0">
              <a:solidFill>
                <a:schemeClr val="tx1"/>
              </a:solidFill>
            </a:endParaRPr>
          </a:p>
        </p:txBody>
      </p:sp>
    </p:spTree>
    <p:extLst>
      <p:ext uri="{BB962C8B-B14F-4D97-AF65-F5344CB8AC3E}">
        <p14:creationId xmlns:p14="http://schemas.microsoft.com/office/powerpoint/2010/main" val="13798000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2000" dirty="0"/>
              <a:t>1. HOW to declare - examples</a:t>
            </a:r>
          </a:p>
        </p:txBody>
      </p:sp>
      <p:graphicFrame>
        <p:nvGraphicFramePr>
          <p:cNvPr id="4" name="Table 3"/>
          <p:cNvGraphicFramePr>
            <a:graphicFrameLocks noGrp="1"/>
          </p:cNvGraphicFramePr>
          <p:nvPr>
            <p:extLst>
              <p:ext uri="{D42A27DB-BD31-4B8C-83A1-F6EECF244321}">
                <p14:modId xmlns:p14="http://schemas.microsoft.com/office/powerpoint/2010/main" val="2019251357"/>
              </p:ext>
            </p:extLst>
          </p:nvPr>
        </p:nvGraphicFramePr>
        <p:xfrm>
          <a:off x="170268" y="775025"/>
          <a:ext cx="8773981" cy="4247665"/>
        </p:xfrm>
        <a:graphic>
          <a:graphicData uri="http://schemas.openxmlformats.org/drawingml/2006/table">
            <a:tbl>
              <a:tblPr>
                <a:tableStyleId>{5940675A-B579-460E-94D1-54222C63F5DA}</a:tableStyleId>
              </a:tblPr>
              <a:tblGrid>
                <a:gridCol w="927012">
                  <a:extLst>
                    <a:ext uri="{9D8B030D-6E8A-4147-A177-3AD203B41FA5}">
                      <a16:colId xmlns:a16="http://schemas.microsoft.com/office/drawing/2014/main" val="20000"/>
                    </a:ext>
                  </a:extLst>
                </a:gridCol>
                <a:gridCol w="1179261">
                  <a:extLst>
                    <a:ext uri="{9D8B030D-6E8A-4147-A177-3AD203B41FA5}">
                      <a16:colId xmlns:a16="http://schemas.microsoft.com/office/drawing/2014/main" val="20001"/>
                    </a:ext>
                  </a:extLst>
                </a:gridCol>
                <a:gridCol w="6667708">
                  <a:extLst>
                    <a:ext uri="{9D8B030D-6E8A-4147-A177-3AD203B41FA5}">
                      <a16:colId xmlns:a16="http://schemas.microsoft.com/office/drawing/2014/main" val="20002"/>
                    </a:ext>
                  </a:extLst>
                </a:gridCol>
              </a:tblGrid>
              <a:tr h="186680">
                <a:tc>
                  <a:txBody>
                    <a:bodyPr/>
                    <a:lstStyle/>
                    <a:p>
                      <a:pPr marL="0" marR="0" lvl="0" indent="0" algn="ctr" defTabSz="457200" rtl="0" eaLnBrk="1" fontAlgn="base" latinLnBrk="0" hangingPunct="1">
                        <a:lnSpc>
                          <a:spcPct val="115000"/>
                        </a:lnSpc>
                        <a:spcBef>
                          <a:spcPct val="0"/>
                        </a:spcBef>
                        <a:spcAft>
                          <a:spcPts val="1000"/>
                        </a:spcAft>
                        <a:buClrTx/>
                        <a:buSzTx/>
                        <a:buFontTx/>
                        <a:buNone/>
                        <a:tabLst>
                          <a:tab pos="2865438" algn="ctr"/>
                          <a:tab pos="5730875" algn="r"/>
                        </a:tabLst>
                      </a:pPr>
                      <a:r>
                        <a:rPr kumimoji="0" lang="en-GB" sz="900" u="none" strike="noStrike" cap="none" normalizeH="0" baseline="0" dirty="0">
                          <a:ln>
                            <a:noFill/>
                          </a:ln>
                          <a:effectLst/>
                        </a:rPr>
                        <a:t>PERIOD</a:t>
                      </a:r>
                      <a:endParaRPr kumimoji="0" lang="en-GB" sz="900" b="1" i="0" u="none" strike="noStrike" cap="none" normalizeH="0" baseline="0" dirty="0">
                        <a:ln>
                          <a:noFill/>
                        </a:ln>
                        <a:solidFill>
                          <a:schemeClr val="tx1"/>
                        </a:solidFill>
                        <a:effectLst/>
                        <a:latin typeface="+mj-lt"/>
                        <a:ea typeface="Calibri" pitchFamily="34" charset="0"/>
                        <a:cs typeface="Times New Roman" pitchFamily="18" charset="0"/>
                      </a:endParaRPr>
                    </a:p>
                  </a:txBody>
                  <a:tcPr marL="63305" marR="63305" marT="0" marB="0" horzOverflow="overflow"/>
                </a:tc>
                <a:tc>
                  <a:txBody>
                    <a:bodyPr/>
                    <a:lstStyle/>
                    <a:p>
                      <a:pPr marL="0" marR="0" lvl="0" indent="0" algn="ctr" defTabSz="457200" rtl="0" eaLnBrk="1" fontAlgn="base" latinLnBrk="0" hangingPunct="1">
                        <a:lnSpc>
                          <a:spcPct val="115000"/>
                        </a:lnSpc>
                        <a:spcBef>
                          <a:spcPct val="0"/>
                        </a:spcBef>
                        <a:spcAft>
                          <a:spcPts val="1000"/>
                        </a:spcAft>
                        <a:buClrTx/>
                        <a:buSzTx/>
                        <a:buFontTx/>
                        <a:buNone/>
                        <a:tabLst/>
                      </a:pPr>
                      <a:r>
                        <a:rPr kumimoji="0" lang="en-GB" sz="900" u="none" strike="noStrike" cap="none" normalizeH="0" baseline="0" dirty="0">
                          <a:ln>
                            <a:noFill/>
                          </a:ln>
                          <a:effectLst/>
                        </a:rPr>
                        <a:t>ORGANISATION</a:t>
                      </a:r>
                      <a:endParaRPr kumimoji="0" lang="en-GB" sz="900" b="1" i="0" u="none" strike="noStrike" cap="none" normalizeH="0" baseline="0" dirty="0">
                        <a:ln>
                          <a:noFill/>
                        </a:ln>
                        <a:solidFill>
                          <a:schemeClr val="tx1"/>
                        </a:solidFill>
                        <a:effectLst/>
                        <a:latin typeface="+mj-lt"/>
                        <a:ea typeface="Calibri" pitchFamily="34" charset="0"/>
                        <a:cs typeface="Times New Roman" pitchFamily="18" charset="0"/>
                      </a:endParaRPr>
                    </a:p>
                  </a:txBody>
                  <a:tcPr marL="63305" marR="63305" marT="0" marB="0" horzOverflow="overflow"/>
                </a:tc>
                <a:tc>
                  <a:txBody>
                    <a:bodyPr/>
                    <a:lstStyle/>
                    <a:p>
                      <a:pPr marL="0" marR="0" lvl="0" indent="0" algn="ctr" defTabSz="457200" rtl="0" eaLnBrk="1" fontAlgn="base" latinLnBrk="0" hangingPunct="1">
                        <a:lnSpc>
                          <a:spcPct val="115000"/>
                        </a:lnSpc>
                        <a:spcBef>
                          <a:spcPct val="0"/>
                        </a:spcBef>
                        <a:spcAft>
                          <a:spcPts val="1000"/>
                        </a:spcAft>
                        <a:buClrTx/>
                        <a:buSzTx/>
                        <a:buFontTx/>
                        <a:buNone/>
                        <a:tabLst/>
                      </a:pPr>
                      <a:r>
                        <a:rPr kumimoji="0" lang="en-GB" sz="900" u="none" strike="noStrike" cap="none" normalizeH="0" baseline="0" dirty="0">
                          <a:ln>
                            <a:noFill/>
                          </a:ln>
                          <a:effectLst/>
                        </a:rPr>
                        <a:t>SUBJECT MATTER</a:t>
                      </a:r>
                      <a:endParaRPr kumimoji="0" lang="en-GB" sz="900" b="1" i="0" u="none" strike="noStrike" cap="none" normalizeH="0" baseline="0" dirty="0">
                        <a:ln>
                          <a:noFill/>
                        </a:ln>
                        <a:solidFill>
                          <a:schemeClr val="tx1"/>
                        </a:solidFill>
                        <a:effectLst/>
                        <a:latin typeface="+mj-lt"/>
                        <a:ea typeface="Calibri" pitchFamily="34" charset="0"/>
                        <a:cs typeface="Times New Roman" pitchFamily="18" charset="0"/>
                      </a:endParaRPr>
                    </a:p>
                  </a:txBody>
                  <a:tcPr marL="63305" marR="63305" marT="0" marB="0" horzOverflow="overflow"/>
                </a:tc>
                <a:extLst>
                  <a:ext uri="{0D108BD9-81ED-4DB2-BD59-A6C34878D82A}">
                    <a16:rowId xmlns:a16="http://schemas.microsoft.com/office/drawing/2014/main" val="10000"/>
                  </a:ext>
                </a:extLst>
              </a:tr>
              <a:tr h="1680269">
                <a:tc>
                  <a:txBody>
                    <a:bodyPr/>
                    <a:lstStyle/>
                    <a:p>
                      <a:pPr marL="0" marR="0" lvl="0" indent="0" algn="ctr" defTabSz="457200" rtl="0" eaLnBrk="1" fontAlgn="base" latinLnBrk="0" hangingPunct="1">
                        <a:lnSpc>
                          <a:spcPct val="115000"/>
                        </a:lnSpc>
                        <a:spcBef>
                          <a:spcPct val="0"/>
                        </a:spcBef>
                        <a:spcAft>
                          <a:spcPct val="0"/>
                        </a:spcAft>
                        <a:buClrTx/>
                        <a:buSzTx/>
                        <a:buFontTx/>
                        <a:buNone/>
                        <a:tabLst>
                          <a:tab pos="2865438" algn="ctr"/>
                          <a:tab pos="5730875" algn="r"/>
                        </a:tabLst>
                      </a:pPr>
                      <a:r>
                        <a:rPr kumimoji="0" lang="en-GB" sz="1200" u="none" strike="noStrike" cap="none" normalizeH="0" baseline="0" dirty="0">
                          <a:ln>
                            <a:noFill/>
                          </a:ln>
                          <a:effectLst/>
                        </a:rPr>
                        <a:t>From 02/2015 to “now”</a:t>
                      </a:r>
                      <a:endParaRPr kumimoji="0" lang="en-GB" sz="1200" b="0" i="0" u="none" strike="noStrike" cap="none" normalizeH="0" baseline="0" dirty="0">
                        <a:ln>
                          <a:noFill/>
                        </a:ln>
                        <a:solidFill>
                          <a:schemeClr val="tx1"/>
                        </a:solidFill>
                        <a:effectLst/>
                        <a:latin typeface="+mj-lt"/>
                        <a:ea typeface="宋体" pitchFamily="2" charset="-122"/>
                        <a:cs typeface="Arial" charset="0"/>
                      </a:endParaRPr>
                    </a:p>
                  </a:txBody>
                  <a:tcPr marL="63305" marR="63305" marT="0" marB="0" horzOverflow="overflow"/>
                </a:tc>
                <a:tc>
                  <a:txBody>
                    <a:bodyPr/>
                    <a:lstStyle/>
                    <a:p>
                      <a:pPr marL="0" marR="0" lvl="0" indent="0" algn="l" defTabSz="457200" rtl="0" eaLnBrk="1" fontAlgn="b" latinLnBrk="0" hangingPunct="1">
                        <a:lnSpc>
                          <a:spcPct val="100000"/>
                        </a:lnSpc>
                        <a:spcBef>
                          <a:spcPct val="0"/>
                        </a:spcBef>
                        <a:spcAft>
                          <a:spcPct val="0"/>
                        </a:spcAft>
                        <a:buClrTx/>
                        <a:buSzTx/>
                        <a:buFontTx/>
                        <a:buNone/>
                        <a:tabLst/>
                      </a:pPr>
                      <a:r>
                        <a:rPr kumimoji="0" lang="en-GB" sz="1200" u="none" strike="noStrike" cap="none" normalizeH="0" baseline="0" dirty="0">
                          <a:ln>
                            <a:noFill/>
                          </a:ln>
                          <a:effectLst/>
                        </a:rPr>
                        <a:t>University of </a:t>
                      </a:r>
                      <a:r>
                        <a:rPr kumimoji="0" lang="en-GB" sz="1200" u="none" strike="noStrike" cap="none" normalizeH="0" baseline="0" dirty="0" err="1">
                          <a:ln>
                            <a:noFill/>
                          </a:ln>
                          <a:effectLst/>
                        </a:rPr>
                        <a:t>xxxx</a:t>
                      </a:r>
                      <a:r>
                        <a:rPr kumimoji="0" lang="en-GB" sz="1200" u="none" strike="noStrike" cap="none" normalizeH="0" baseline="0" dirty="0">
                          <a:ln>
                            <a:noFill/>
                          </a:ln>
                          <a:effectLst/>
                        </a:rPr>
                        <a:t> </a:t>
                      </a:r>
                      <a:endParaRPr kumimoji="0" lang="en-GB" sz="1200" b="1" i="0" u="none" strike="noStrike" cap="none" normalizeH="0" baseline="0" dirty="0">
                        <a:ln>
                          <a:noFill/>
                        </a:ln>
                        <a:solidFill>
                          <a:schemeClr val="tx1"/>
                        </a:solidFill>
                        <a:effectLst/>
                        <a:latin typeface="+mj-lt"/>
                        <a:cs typeface="Arial" charset="0"/>
                      </a:endParaRPr>
                    </a:p>
                  </a:txBody>
                  <a:tcPr marL="8792" marR="8792" marT="7145" marB="0" horzOverflow="overflow"/>
                </a:tc>
                <a:tc>
                  <a:txBody>
                    <a:bodyPr/>
                    <a:lstStyle/>
                    <a:p>
                      <a:pPr marL="0" marR="0" lvl="0" indent="0" algn="l" defTabSz="457200" rtl="0" eaLnBrk="1" fontAlgn="b" latinLnBrk="0" hangingPunct="1">
                        <a:lnSpc>
                          <a:spcPct val="100000"/>
                        </a:lnSpc>
                        <a:spcBef>
                          <a:spcPct val="0"/>
                        </a:spcBef>
                        <a:spcAft>
                          <a:spcPct val="0"/>
                        </a:spcAft>
                        <a:buClrTx/>
                        <a:buSzTx/>
                        <a:buFontTx/>
                        <a:buNone/>
                        <a:tabLst/>
                        <a:defRPr/>
                      </a:pPr>
                      <a:r>
                        <a:rPr kumimoji="0" lang="en-US" sz="1400" u="none" strike="noStrike" cap="none" normalizeH="0" baseline="0" dirty="0">
                          <a:ln>
                            <a:noFill/>
                          </a:ln>
                          <a:effectLst/>
                        </a:rPr>
                        <a:t>The main field of activity of the University is Higher Education and Research. The university is controlled by public institutions and is mainly funded by public sources.</a:t>
                      </a:r>
                      <a:br>
                        <a:rPr kumimoji="0" lang="en-US" sz="1400" u="none" strike="noStrike" cap="none" normalizeH="0" baseline="0" dirty="0">
                          <a:ln>
                            <a:noFill/>
                          </a:ln>
                          <a:effectLst/>
                        </a:rPr>
                      </a:br>
                      <a:r>
                        <a:rPr kumimoji="0" lang="en-US" sz="1400" u="none" strike="noStrike" cap="none" normalizeH="0" baseline="0" dirty="0">
                          <a:ln>
                            <a:noFill/>
                          </a:ln>
                          <a:effectLst/>
                        </a:rPr>
                        <a:t>I am assistant professor of toxicology and I am part of a research team of six. For what concerns my involvements at EFSA, there is some research done by PhD students on the distribution of rodenticide-resistance mutations in my country.</a:t>
                      </a:r>
                      <a:br>
                        <a:rPr kumimoji="0" lang="en-US" sz="1400" u="none" strike="noStrike" cap="none" normalizeH="0" baseline="0" dirty="0">
                          <a:ln>
                            <a:noFill/>
                          </a:ln>
                          <a:effectLst/>
                        </a:rPr>
                      </a:br>
                      <a:r>
                        <a:rPr kumimoji="0" lang="en-US" sz="1400" u="none" strike="noStrike" cap="none" normalizeH="0" baseline="0" dirty="0">
                          <a:ln>
                            <a:noFill/>
                          </a:ln>
                          <a:effectLst/>
                        </a:rPr>
                        <a:t>As far as I am aware, the University of xxx has no contracts or other engagements with EFSA or with companies having submitted applications to EFSA. </a:t>
                      </a:r>
                      <a:r>
                        <a:rPr kumimoji="0" lang="en-US" sz="1400" b="1" u="none" strike="noStrike" cap="none" normalizeH="0" baseline="0" dirty="0">
                          <a:ln>
                            <a:noFill/>
                          </a:ln>
                          <a:effectLst/>
                        </a:rPr>
                        <a:t>Impact on earnings &gt;25%</a:t>
                      </a:r>
                      <a:endParaRPr kumimoji="0" lang="en-US" sz="1400" b="1" i="0" u="none" strike="noStrike" cap="none" normalizeH="0" baseline="0" dirty="0">
                        <a:ln>
                          <a:noFill/>
                        </a:ln>
                        <a:solidFill>
                          <a:schemeClr val="tx1"/>
                        </a:solidFill>
                        <a:effectLst/>
                        <a:latin typeface="+mj-lt"/>
                        <a:cs typeface="Arial" charset="0"/>
                      </a:endParaRPr>
                    </a:p>
                  </a:txBody>
                  <a:tcPr marL="8792" marR="8792" marT="7145" marB="0" anchor="b" horzOverflow="overflow"/>
                </a:tc>
                <a:extLst>
                  <a:ext uri="{0D108BD9-81ED-4DB2-BD59-A6C34878D82A}">
                    <a16:rowId xmlns:a16="http://schemas.microsoft.com/office/drawing/2014/main" val="10001"/>
                  </a:ext>
                </a:extLst>
              </a:tr>
              <a:tr h="1507195">
                <a:tc>
                  <a:txBody>
                    <a:bodyPr/>
                    <a:lstStyle/>
                    <a:p>
                      <a:pPr marL="0" marR="0" lvl="0" indent="0" algn="l" defTabSz="457200" rtl="0" eaLnBrk="1" fontAlgn="base" latinLnBrk="0" hangingPunct="1">
                        <a:lnSpc>
                          <a:spcPct val="115000"/>
                        </a:lnSpc>
                        <a:spcBef>
                          <a:spcPct val="0"/>
                        </a:spcBef>
                        <a:spcAft>
                          <a:spcPct val="0"/>
                        </a:spcAft>
                        <a:buClrTx/>
                        <a:buSzTx/>
                        <a:buFontTx/>
                        <a:buNone/>
                        <a:tabLst>
                          <a:tab pos="2865438" algn="ctr"/>
                          <a:tab pos="5730875" algn="r"/>
                        </a:tabLst>
                      </a:pPr>
                      <a:r>
                        <a:rPr kumimoji="0" lang="en-GB" sz="1200" u="none" strike="noStrike" cap="none" normalizeH="0" baseline="0" dirty="0">
                          <a:ln>
                            <a:noFill/>
                          </a:ln>
                          <a:effectLst/>
                        </a:rPr>
                        <a:t>From 01/2013 to “now”</a:t>
                      </a:r>
                      <a:endParaRPr kumimoji="0" lang="en-GB" sz="1200" b="0" i="0" u="none" strike="noStrike" cap="none" normalizeH="0" baseline="0" dirty="0">
                        <a:ln>
                          <a:noFill/>
                        </a:ln>
                        <a:solidFill>
                          <a:schemeClr val="tx1"/>
                        </a:solidFill>
                        <a:effectLst/>
                        <a:latin typeface="+mj-lt"/>
                        <a:ea typeface="宋体" pitchFamily="2" charset="-122"/>
                        <a:cs typeface="Arial" charset="0"/>
                      </a:endParaRPr>
                    </a:p>
                  </a:txBody>
                  <a:tcPr marL="63305" marR="63305" marT="0" marB="0" horzOverflow="overflow"/>
                </a:tc>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en-GB" sz="1200" u="none" strike="noStrike" cap="none" normalizeH="0" baseline="0" dirty="0" err="1">
                          <a:ln>
                            <a:noFill/>
                          </a:ln>
                          <a:effectLst/>
                        </a:rPr>
                        <a:t>Xxxx</a:t>
                      </a:r>
                      <a:r>
                        <a:rPr kumimoji="0" lang="en-GB" sz="1200" u="none" strike="noStrike" cap="none" normalizeH="0" baseline="0" dirty="0">
                          <a:ln>
                            <a:noFill/>
                          </a:ln>
                          <a:effectLst/>
                        </a:rPr>
                        <a:t> company </a:t>
                      </a:r>
                      <a:endParaRPr kumimoji="0" lang="en-GB" sz="1200" b="1" i="0" u="none" strike="noStrike" cap="none" normalizeH="0" baseline="0" dirty="0">
                        <a:ln>
                          <a:noFill/>
                        </a:ln>
                        <a:solidFill>
                          <a:schemeClr val="tx1"/>
                        </a:solidFill>
                        <a:effectLst/>
                        <a:latin typeface="+mj-lt"/>
                        <a:ea typeface="宋体" pitchFamily="2" charset="-122"/>
                        <a:cs typeface="Arial" charset="0"/>
                      </a:endParaRPr>
                    </a:p>
                  </a:txBody>
                  <a:tcPr marL="63305" marR="63305" marT="0" marB="0" horzOverflow="overflow"/>
                </a:tc>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en-GB" sz="1400" u="none" strike="noStrike" cap="none" normalizeH="0" baseline="0" dirty="0">
                          <a:ln>
                            <a:noFill/>
                          </a:ln>
                          <a:effectLst/>
                        </a:rPr>
                        <a:t>During my spouse’s previous employment at this company, he invented the following patent: production of X enzyme from  Y and use in proteins for food industry.</a:t>
                      </a:r>
                    </a:p>
                    <a:p>
                      <a:pPr marL="0" marR="0" lvl="0" indent="0" algn="l" defTabSz="457200" rtl="0" eaLnBrk="1" fontAlgn="base" latinLnBrk="0" hangingPunct="1">
                        <a:lnSpc>
                          <a:spcPct val="100000"/>
                        </a:lnSpc>
                        <a:spcBef>
                          <a:spcPct val="0"/>
                        </a:spcBef>
                        <a:spcAft>
                          <a:spcPct val="0"/>
                        </a:spcAft>
                        <a:buClrTx/>
                        <a:buSzTx/>
                        <a:buFontTx/>
                        <a:buNone/>
                        <a:tabLst/>
                      </a:pPr>
                      <a:r>
                        <a:rPr kumimoji="0" lang="en-GB" sz="1400" u="sng" strike="noStrike" cap="none" normalizeH="0" baseline="0" dirty="0">
                          <a:ln>
                            <a:noFill/>
                          </a:ln>
                          <a:effectLst/>
                        </a:rPr>
                        <a:t>All rights have been transferred to the employer,  </a:t>
                      </a:r>
                      <a:r>
                        <a:rPr kumimoji="0" lang="en-GB" sz="1400" u="none" strike="noStrike" cap="none" normalizeH="0" baseline="0" dirty="0">
                          <a:ln>
                            <a:noFill/>
                          </a:ln>
                          <a:effectLst/>
                        </a:rPr>
                        <a:t>and </a:t>
                      </a:r>
                      <a:r>
                        <a:rPr kumimoji="0" lang="en-GB" sz="1400" u="none" strike="noStrike" kern="1200" cap="none" normalizeH="0" baseline="0" dirty="0">
                          <a:ln>
                            <a:noFill/>
                          </a:ln>
                          <a:solidFill>
                            <a:schemeClr val="tx1"/>
                          </a:solidFill>
                          <a:effectLst/>
                          <a:latin typeface="+mn-lt"/>
                          <a:ea typeface="+mn-ea"/>
                          <a:cs typeface="+mn-cs"/>
                        </a:rPr>
                        <a:t>s/he does not h</a:t>
                      </a:r>
                      <a:r>
                        <a:rPr kumimoji="0" lang="en-GB" sz="1400" u="none" strike="noStrike" cap="none" normalizeH="0" baseline="0" dirty="0">
                          <a:ln>
                            <a:noFill/>
                          </a:ln>
                          <a:effectLst/>
                        </a:rPr>
                        <a:t>ave  exploitation rights of the patent.</a:t>
                      </a:r>
                    </a:p>
                    <a:p>
                      <a:pPr marL="0" marR="0" lvl="0" indent="0" algn="just" defTabSz="457200" rtl="0" eaLnBrk="1" fontAlgn="base" latinLnBrk="0" hangingPunct="1">
                        <a:lnSpc>
                          <a:spcPct val="100000"/>
                        </a:lnSpc>
                        <a:spcBef>
                          <a:spcPct val="0"/>
                        </a:spcBef>
                        <a:spcAft>
                          <a:spcPct val="0"/>
                        </a:spcAft>
                        <a:buClrTx/>
                        <a:buSzTx/>
                        <a:buFontTx/>
                        <a:buNone/>
                        <a:tabLst/>
                      </a:pPr>
                      <a:r>
                        <a:rPr kumimoji="0" lang="en-GB" sz="1400" u="none" strike="noStrike" cap="none" normalizeH="0" baseline="0" dirty="0">
                          <a:ln>
                            <a:noFill/>
                          </a:ln>
                          <a:effectLst/>
                        </a:rPr>
                        <a:t>This company is fully owned by the holding xxx, a multinational holding corporation producing and marketing various foodstuffs using ingredients and claims assessed by EFSA. </a:t>
                      </a:r>
                      <a:r>
                        <a:rPr kumimoji="0" lang="en-GB" sz="1400" b="1" u="none" strike="noStrike" cap="none" normalizeH="0" baseline="0" dirty="0">
                          <a:ln>
                            <a:noFill/>
                          </a:ln>
                          <a:effectLst/>
                        </a:rPr>
                        <a:t>Impact on </a:t>
                      </a:r>
                      <a:r>
                        <a:rPr kumimoji="0" lang="en-GB" sz="1400" b="1" u="none" strike="noStrike" kern="1200" cap="none" normalizeH="0" baseline="0" dirty="0">
                          <a:ln>
                            <a:noFill/>
                          </a:ln>
                          <a:solidFill>
                            <a:schemeClr val="tx1"/>
                          </a:solidFill>
                          <a:effectLst/>
                          <a:latin typeface="+mn-lt"/>
                          <a:ea typeface="+mn-ea"/>
                          <a:cs typeface="+mn-cs"/>
                        </a:rPr>
                        <a:t>spouse earnings from 0-5%</a:t>
                      </a:r>
                    </a:p>
                  </a:txBody>
                  <a:tcPr marL="63305" marR="63305" marT="0" marB="0" horzOverflow="overflow"/>
                </a:tc>
                <a:extLst>
                  <a:ext uri="{0D108BD9-81ED-4DB2-BD59-A6C34878D82A}">
                    <a16:rowId xmlns:a16="http://schemas.microsoft.com/office/drawing/2014/main" val="10002"/>
                  </a:ext>
                </a:extLst>
              </a:tr>
            </a:tbl>
          </a:graphicData>
        </a:graphic>
      </p:graphicFrame>
    </p:spTree>
    <p:extLst>
      <p:ext uri="{BB962C8B-B14F-4D97-AF65-F5344CB8AC3E}">
        <p14:creationId xmlns:p14="http://schemas.microsoft.com/office/powerpoint/2010/main" val="305822510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2000" dirty="0"/>
              <a:t>1. WHAT to clarify in your declared interests</a:t>
            </a:r>
          </a:p>
        </p:txBody>
      </p:sp>
      <p:sp>
        <p:nvSpPr>
          <p:cNvPr id="5" name="Text Placeholder 2"/>
          <p:cNvSpPr>
            <a:spLocks noGrp="1"/>
          </p:cNvSpPr>
          <p:nvPr>
            <p:ph type="body" sz="quarter" idx="10"/>
          </p:nvPr>
        </p:nvSpPr>
        <p:spPr>
          <a:xfrm>
            <a:off x="309563" y="1089644"/>
            <a:ext cx="8324850" cy="2889573"/>
          </a:xfrm>
          <a:ln>
            <a:solidFill>
              <a:schemeClr val="tx2"/>
            </a:solidFill>
          </a:ln>
        </p:spPr>
        <p:style>
          <a:lnRef idx="2">
            <a:schemeClr val="accent1"/>
          </a:lnRef>
          <a:fillRef idx="1">
            <a:schemeClr val="lt1"/>
          </a:fillRef>
          <a:effectRef idx="0">
            <a:schemeClr val="accent1"/>
          </a:effectRef>
          <a:fontRef idx="minor">
            <a:schemeClr val="dk1"/>
          </a:fontRef>
        </p:style>
        <p:txBody>
          <a:bodyPr>
            <a:normAutofit fontScale="92500" lnSpcReduction="20000"/>
          </a:bodyPr>
          <a:lstStyle/>
          <a:p>
            <a:pPr marL="182562" indent="0">
              <a:buNone/>
            </a:pPr>
            <a:r>
              <a:rPr lang="en-US" dirty="0"/>
              <a:t>Please also clarify if in the context of an </a:t>
            </a:r>
            <a:r>
              <a:rPr lang="en-US" b="1" dirty="0"/>
              <a:t>engagement with public institutions</a:t>
            </a:r>
          </a:p>
          <a:p>
            <a:pPr marL="457200" lvl="1" indent="-274638">
              <a:spcAft>
                <a:spcPts val="1200"/>
              </a:spcAft>
              <a:buSzPct val="130000"/>
            </a:pPr>
            <a:r>
              <a:rPr lang="en-US" sz="2400" dirty="0">
                <a:solidFill>
                  <a:schemeClr val="bg1">
                    <a:lumMod val="65000"/>
                  </a:schemeClr>
                </a:solidFill>
              </a:rPr>
              <a:t>you are currently performing </a:t>
            </a:r>
            <a:r>
              <a:rPr lang="en-US" sz="2400" b="1" dirty="0">
                <a:solidFill>
                  <a:schemeClr val="bg1">
                    <a:lumMod val="65000"/>
                  </a:schemeClr>
                </a:solidFill>
              </a:rPr>
              <a:t>a risk management </a:t>
            </a:r>
            <a:r>
              <a:rPr lang="en-US" sz="2400" dirty="0">
                <a:solidFill>
                  <a:schemeClr val="bg1">
                    <a:lumMod val="65000"/>
                  </a:schemeClr>
                </a:solidFill>
              </a:rPr>
              <a:t>overlapping with the mandate at stake</a:t>
            </a:r>
          </a:p>
          <a:p>
            <a:pPr marL="182562" lvl="1" indent="0">
              <a:spcAft>
                <a:spcPts val="1200"/>
              </a:spcAft>
              <a:buSzPct val="130000"/>
              <a:buNone/>
            </a:pPr>
            <a:r>
              <a:rPr lang="en-US" sz="2400" dirty="0">
                <a:solidFill>
                  <a:schemeClr val="bg1">
                    <a:lumMod val="65000"/>
                  </a:schemeClr>
                </a:solidFill>
              </a:rPr>
              <a:t>OR</a:t>
            </a:r>
          </a:p>
          <a:p>
            <a:pPr marL="457200" lvl="1" indent="-274638">
              <a:spcAft>
                <a:spcPts val="1200"/>
              </a:spcAft>
              <a:buSzPct val="130000"/>
            </a:pPr>
            <a:r>
              <a:rPr lang="en-US" sz="2400" dirty="0">
                <a:solidFill>
                  <a:schemeClr val="bg1">
                    <a:lumMod val="65000"/>
                  </a:schemeClr>
                </a:solidFill>
              </a:rPr>
              <a:t>if you provide </a:t>
            </a:r>
            <a:r>
              <a:rPr lang="en-US" sz="2400" b="1" dirty="0">
                <a:solidFill>
                  <a:schemeClr val="bg1">
                    <a:lumMod val="65000"/>
                  </a:schemeClr>
                </a:solidFill>
              </a:rPr>
              <a:t>consultancies to the private sector, and if this is the case, the beneficiary(</a:t>
            </a:r>
            <a:r>
              <a:rPr lang="en-US" sz="2400" b="1" dirty="0" err="1">
                <a:solidFill>
                  <a:schemeClr val="bg1">
                    <a:lumMod val="65000"/>
                  </a:schemeClr>
                </a:solidFill>
              </a:rPr>
              <a:t>ies</a:t>
            </a:r>
            <a:r>
              <a:rPr lang="en-US" sz="2400" b="1" dirty="0">
                <a:solidFill>
                  <a:schemeClr val="bg1">
                    <a:lumMod val="65000"/>
                  </a:schemeClr>
                </a:solidFill>
              </a:rPr>
              <a:t>) of the advice</a:t>
            </a:r>
          </a:p>
        </p:txBody>
      </p:sp>
    </p:spTree>
    <p:extLst>
      <p:ext uri="{BB962C8B-B14F-4D97-AF65-F5344CB8AC3E}">
        <p14:creationId xmlns:p14="http://schemas.microsoft.com/office/powerpoint/2010/main" val="709036612"/>
      </p:ext>
    </p:extLst>
  </p:cSld>
  <p:clrMapOvr>
    <a:masterClrMapping/>
  </p:clrMapOvr>
</p:sld>
</file>

<file path=ppt/theme/theme1.xml><?xml version="1.0" encoding="utf-8"?>
<a:theme xmlns:a="http://schemas.openxmlformats.org/drawingml/2006/main" name="New EFSA ppt template  16.9">
  <a:themeElements>
    <a:clrScheme name="EFSA">
      <a:dk1>
        <a:srgbClr val="0099AB"/>
      </a:dk1>
      <a:lt1>
        <a:srgbClr val="FFFFFF"/>
      </a:lt1>
      <a:dk2>
        <a:srgbClr val="DE7008"/>
      </a:dk2>
      <a:lt2>
        <a:srgbClr val="FFFFFF"/>
      </a:lt2>
      <a:accent1>
        <a:srgbClr val="0099AB"/>
      </a:accent1>
      <a:accent2>
        <a:srgbClr val="DE7008"/>
      </a:accent2>
      <a:accent3>
        <a:srgbClr val="F7E017"/>
      </a:accent3>
      <a:accent4>
        <a:srgbClr val="9C1A87"/>
      </a:accent4>
      <a:accent5>
        <a:srgbClr val="0A94D6"/>
      </a:accent5>
      <a:accent6>
        <a:srgbClr val="878785"/>
      </a:accent6>
      <a:hlink>
        <a:srgbClr val="171796"/>
      </a:hlink>
      <a:folHlink>
        <a:srgbClr val="DE7008"/>
      </a:folHlink>
    </a:clrScheme>
    <a:fontScheme name="Custom 1">
      <a:majorFont>
        <a:latin typeface="Verdana"/>
        <a:ea typeface=""/>
        <a:cs typeface=""/>
      </a:majorFont>
      <a:minorFont>
        <a:latin typeface="Verdana"/>
        <a:ea typeface=""/>
        <a:cs typeface=""/>
      </a:minorFont>
    </a:fontScheme>
    <a:fmtScheme name="Urban">
      <a:fillStyleLst>
        <a:solidFill>
          <a:schemeClr val="phClr"/>
        </a:solidFill>
        <a:gradFill rotWithShape="1">
          <a:gsLst>
            <a:gs pos="0">
              <a:schemeClr val="phClr">
                <a:tint val="1000"/>
                <a:satMod val="255000"/>
              </a:schemeClr>
            </a:gs>
            <a:gs pos="55000">
              <a:schemeClr val="phClr">
                <a:tint val="12000"/>
                <a:satMod val="255000"/>
              </a:schemeClr>
            </a:gs>
            <a:gs pos="100000">
              <a:schemeClr val="phClr">
                <a:tint val="45000"/>
                <a:satMod val="250000"/>
              </a:schemeClr>
            </a:gs>
          </a:gsLst>
          <a:path path="circle">
            <a:fillToRect l="-40000" t="-90000" r="140000" b="190000"/>
          </a:path>
        </a:gradFill>
        <a:gradFill rotWithShape="1">
          <a:gsLst>
            <a:gs pos="0">
              <a:schemeClr val="phClr">
                <a:tint val="43000"/>
                <a:satMod val="165000"/>
              </a:schemeClr>
            </a:gs>
            <a:gs pos="55000">
              <a:schemeClr val="phClr">
                <a:tint val="83000"/>
                <a:satMod val="155000"/>
              </a:schemeClr>
            </a:gs>
            <a:gs pos="100000">
              <a:schemeClr val="phClr">
                <a:shade val="85000"/>
              </a:schemeClr>
            </a:gs>
          </a:gsLst>
          <a:path path="circle">
            <a:fillToRect l="-40000" t="-90000" r="140000" b="190000"/>
          </a:path>
        </a:gradFill>
      </a:fillStyleLst>
      <a:lnStyleLst>
        <a:ln w="9525" cap="flat" cmpd="sng" algn="ctr">
          <a:solidFill>
            <a:schemeClr val="phClr"/>
          </a:solidFill>
          <a:prstDash val="solid"/>
        </a:ln>
        <a:ln w="19050" cap="flat" cmpd="sng" algn="ctr">
          <a:solidFill>
            <a:schemeClr val="phClr"/>
          </a:solidFill>
          <a:prstDash val="solid"/>
        </a:ln>
        <a:ln w="31750" cap="flat" cmpd="sng" algn="ctr">
          <a:solidFill>
            <a:schemeClr val="phClr"/>
          </a:solidFill>
          <a:prstDash val="solid"/>
        </a:ln>
      </a:lnStyleLst>
      <a:effectStyleLst>
        <a:effectStyle>
          <a:effectLst>
            <a:outerShdw blurRad="51500" dist="25400" dir="5400000" rotWithShape="0">
              <a:srgbClr val="000000">
                <a:alpha val="40000"/>
              </a:srgbClr>
            </a:outerShdw>
          </a:effectLst>
        </a:effectStyle>
        <a:effectStyle>
          <a:effectLst>
            <a:outerShdw blurRad="50800" dist="25400" dir="5400000" rotWithShape="0">
              <a:srgbClr val="000000">
                <a:alpha val="4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flat" dir="t">
              <a:rot lat="0" lon="0" rev="20040000"/>
            </a:lightRig>
          </a:scene3d>
          <a:sp3d contourW="12700" prstMaterial="dkEdge">
            <a:bevelT w="25400" h="38100" prst="convex"/>
            <a:contourClr>
              <a:schemeClr val="phClr">
                <a:satMod val="115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New EFSA ppt template  16.9</Template>
  <TotalTime>990</TotalTime>
  <Words>660</Words>
  <Application>Microsoft Office PowerPoint</Application>
  <PresentationFormat>On-screen Show (16:9)</PresentationFormat>
  <Paragraphs>72</Paragraphs>
  <Slides>13</Slides>
  <Notes>2</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13</vt:i4>
      </vt:variant>
    </vt:vector>
  </HeadingPairs>
  <TitlesOfParts>
    <vt:vector size="18" baseType="lpstr">
      <vt:lpstr>Arial</vt:lpstr>
      <vt:lpstr>Calibri</vt:lpstr>
      <vt:lpstr>Verdana</vt:lpstr>
      <vt:lpstr>Wingdings</vt:lpstr>
      <vt:lpstr>New EFSA ppt template  16.9</vt:lpstr>
      <vt:lpstr>Best practices in declaring interests</vt:lpstr>
      <vt:lpstr>OUTLINE</vt:lpstr>
      <vt:lpstr>1. WHAT TO DECLARE – IN A NUTSHELL </vt:lpstr>
      <vt:lpstr>1. WHAT TO DECLARE</vt:lpstr>
      <vt:lpstr>1. WHAT TO DECLARE</vt:lpstr>
      <vt:lpstr>1. WHAT TO DECLARE – minimum content of each interest</vt:lpstr>
      <vt:lpstr>1. WHAT TO DECLARE - NEW – IMPACT ON EARNINGS</vt:lpstr>
      <vt:lpstr>1. HOW to declare - examples</vt:lpstr>
      <vt:lpstr>1. WHAT to clarify in your declared interests</vt:lpstr>
      <vt:lpstr>1. WHEN to insert a new interest or update a declared one</vt:lpstr>
      <vt:lpstr>2. RESPONSIBILITIES</vt:lpstr>
      <vt:lpstr>For any doubt on DoI submission, please contact us @</vt:lpstr>
      <vt:lpstr>PowerPoint Presentation</vt:lpstr>
    </vt:vector>
  </TitlesOfParts>
  <Company>EFSA</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BILARDI Lucia</dc:creator>
  <cp:lastModifiedBy>Simone GABBI</cp:lastModifiedBy>
  <cp:revision>69</cp:revision>
  <cp:lastPrinted>2017-12-05T13:22:20Z</cp:lastPrinted>
  <dcterms:created xsi:type="dcterms:W3CDTF">2017-07-04T06:37:07Z</dcterms:created>
  <dcterms:modified xsi:type="dcterms:W3CDTF">2020-02-19T10:09:03Z</dcterms:modified>
</cp:coreProperties>
</file>