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60" r:id="rId8"/>
    <p:sldId id="259" r:id="rId9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FF5378-B01B-554D-5170-E93D12D9BD27}" v="2" dt="2025-11-06T15:53:35.2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32" d="100"/>
          <a:sy n="32" d="100"/>
        </p:scale>
        <p:origin x="24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CHEZ Laura" userId="S::laura.sanchez2@ext.efsa.europa.eu::4a7084c5-e7b8-4ab8-b91d-6461d23f5b12" providerId="AD" clId="Web-{87FF5378-B01B-554D-5170-E93D12D9BD27}"/>
    <pc:docChg chg="modSld">
      <pc:chgData name="SANCHEZ Laura" userId="S::laura.sanchez2@ext.efsa.europa.eu::4a7084c5-e7b8-4ab8-b91d-6461d23f5b12" providerId="AD" clId="Web-{87FF5378-B01B-554D-5170-E93D12D9BD27}" dt="2025-11-06T15:53:35.243" v="1" actId="1076"/>
      <pc:docMkLst>
        <pc:docMk/>
      </pc:docMkLst>
      <pc:sldChg chg="modSp">
        <pc:chgData name="SANCHEZ Laura" userId="S::laura.sanchez2@ext.efsa.europa.eu::4a7084c5-e7b8-4ab8-b91d-6461d23f5b12" providerId="AD" clId="Web-{87FF5378-B01B-554D-5170-E93D12D9BD27}" dt="2025-11-06T15:53:35.243" v="1" actId="1076"/>
        <pc:sldMkLst>
          <pc:docMk/>
          <pc:sldMk cId="3840816774" sldId="259"/>
        </pc:sldMkLst>
        <pc:spChg chg="mod">
          <ac:chgData name="SANCHEZ Laura" userId="S::laura.sanchez2@ext.efsa.europa.eu::4a7084c5-e7b8-4ab8-b91d-6461d23f5b12" providerId="AD" clId="Web-{87FF5378-B01B-554D-5170-E93D12D9BD27}" dt="2025-11-06T15:53:35.243" v="1" actId="1076"/>
          <ac:spMkLst>
            <pc:docMk/>
            <pc:sldMk cId="3840816774" sldId="259"/>
            <ac:spMk id="2" creationId="{08DA6410-80F0-9F25-CB9F-17B56AE8AB4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06/11/2025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188462" y="1905143"/>
            <a:ext cx="11339075" cy="39395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¿Vas a viajar </a:t>
            </a:r>
            <a:br>
              <a:rPr lang="es-es" sz="15000" b="1" baseline="30000" dirty="0">
                <a:solidFill>
                  <a:schemeClr val="bg1"/>
                </a:solidFill>
                <a:latin typeface="Verdana"/>
                <a:cs typeface="Verdana"/>
              </a:rPr>
            </a:br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fuera de la UE?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416205" y="13328434"/>
            <a:ext cx="10893026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R="0" algn="ctr" rtl="0"/>
            <a:r>
              <a:rPr lang="es-ES" sz="72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Haz todas las fotos que quieras de sus plantas favoritas...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R="0" algn="ctr" rtl="0"/>
            <a:r>
              <a:rPr lang="es-ES" sz="8800" b="1" i="0" u="none" strike="noStrike" baseline="30000" dirty="0">
                <a:latin typeface="Roboto Medium"/>
                <a:ea typeface="Roboto Medium"/>
                <a:cs typeface="Roboto Medium"/>
              </a:rPr>
              <a:t>…pero no te las</a:t>
            </a:r>
            <a:br>
              <a:rPr lang="es-ES" sz="8800" b="1" i="0" u="none" strike="noStrike" baseline="30000" dirty="0">
                <a:latin typeface="Roboto Medium" panose="02000000000000000000" pitchFamily="2" charset="0"/>
              </a:rPr>
            </a:br>
            <a:r>
              <a:rPr lang="es-ES" sz="8800" b="1" i="0" u="none" strike="noStrike" baseline="30000" dirty="0">
                <a:latin typeface="Roboto Medium"/>
                <a:ea typeface="Roboto Medium"/>
                <a:cs typeface="Roboto Medium"/>
              </a:rPr>
              <a:t>     traiga</a:t>
            </a:r>
            <a:r>
              <a:rPr lang="es-ES" sz="8800" b="1" baseline="30000" dirty="0">
                <a:latin typeface="Roboto Medium"/>
                <a:ea typeface="Roboto Medium"/>
                <a:cs typeface="Roboto Medium"/>
              </a:rPr>
              <a:t>s</a:t>
            </a:r>
            <a:r>
              <a:rPr lang="es-ES" sz="8800" b="1" i="0" u="none" strike="noStrike" baseline="30000" dirty="0">
                <a:latin typeface="Roboto Medium"/>
                <a:ea typeface="Roboto Medium"/>
                <a:cs typeface="Roboto Medium"/>
              </a:rPr>
              <a:t> contigo.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Podrías propagar nuevas</a:t>
            </a:r>
          </a:p>
          <a:p>
            <a:pPr marR="0" algn="ctr" rtl="0"/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plagas transportándolas</a:t>
            </a:r>
          </a:p>
          <a:p>
            <a:pPr marR="0" algn="ctr" rtl="0"/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en tu equipaje.</a:t>
            </a:r>
          </a:p>
          <a:p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234034" y="770806"/>
            <a:ext cx="11247737" cy="178510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66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MANTÉN LA NATURALEZA SANA,</a:t>
            </a:r>
            <a:br>
              <a:rPr lang="es-es" sz="6600" b="1" baseline="30000" dirty="0">
                <a:solidFill>
                  <a:schemeClr val="bg1"/>
                </a:solidFill>
                <a:latin typeface="Verdana"/>
                <a:cs typeface="Verdana"/>
              </a:rPr>
            </a:br>
            <a:r>
              <a:rPr lang="es-es" sz="6600" b="0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no traigas plantas a casa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6" ma:contentTypeDescription="Create a new document." ma:contentTypeScope="" ma:versionID="032498cf204b27423b3960df44e12a20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08535c93c990b35ca872623b6e1f432b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C618FA-DD85-40B4-9A8C-0E938704D9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04EC7ED-92C1-42D0-AB1B-A1291482CF9B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  <ds:schemaRef ds:uri="85a1b0b8-d8f3-4231-9410-7b54b719e9e5"/>
    <ds:schemaRef ds:uri="7111a519-8876-491d-8de4-efb46eaf868d"/>
  </ds:schemaRefs>
</ds:datastoreItem>
</file>

<file path=customXml/itemProps3.xml><?xml version="1.0" encoding="utf-8"?>
<ds:datastoreItem xmlns:ds="http://schemas.openxmlformats.org/officeDocument/2006/customXml" ds:itemID="{E88C7D48-88CD-48FF-A97D-206231B29AA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53</Words>
  <Application>Microsoft Office PowerPoint</Application>
  <PresentationFormat>Custom</PresentationFormat>
  <Paragraphs>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Wert Castro, Elsa</cp:lastModifiedBy>
  <cp:revision>19</cp:revision>
  <dcterms:created xsi:type="dcterms:W3CDTF">2025-04-24T08:29:27Z</dcterms:created>
  <dcterms:modified xsi:type="dcterms:W3CDTF">2025-11-06T15:53:37Z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