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D08638CF-3B15-3AA6-7A64-BC4609A424B6}" name="Manca Ravnikar Romih" initials="MR" userId="S::Manca.Ravnikar@mamarketing.si::27af0c8b-4131-40e4-aad9-89527ed5d1de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2"/>
    <p:restoredTop sz="94664"/>
  </p:normalViewPr>
  <p:slideViewPr>
    <p:cSldViewPr snapToGrid="0">
      <p:cViewPr varScale="1">
        <p:scale>
          <a:sx n="53" d="100"/>
          <a:sy n="53" d="100"/>
        </p:scale>
        <p:origin x="25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e Mesarič" userId="e39853b1-5b1a-4e4f-ad54-df5d5046e31a" providerId="ADAL" clId="{89634595-6068-5F6C-BC96-4728DEEE6FD1}"/>
    <pc:docChg chg="custSel modSld">
      <pc:chgData name="Jure Mesarič" userId="e39853b1-5b1a-4e4f-ad54-df5d5046e31a" providerId="ADAL" clId="{89634595-6068-5F6C-BC96-4728DEEE6FD1}" dt="2026-05-29T11:27:55.832" v="17"/>
      <pc:docMkLst>
        <pc:docMk/>
      </pc:docMkLst>
      <pc:sldChg chg="addSp delSp modSp mod">
        <pc:chgData name="Jure Mesarič" userId="e39853b1-5b1a-4e4f-ad54-df5d5046e31a" providerId="ADAL" clId="{89634595-6068-5F6C-BC96-4728DEEE6FD1}" dt="2026-05-28T07:09:33.144" v="11"/>
        <pc:sldMkLst>
          <pc:docMk/>
          <pc:sldMk cId="868325399" sldId="266"/>
        </pc:sldMkLst>
        <pc:picChg chg="add mod">
          <ac:chgData name="Jure Mesarič" userId="e39853b1-5b1a-4e4f-ad54-df5d5046e31a" providerId="ADAL" clId="{89634595-6068-5F6C-BC96-4728DEEE6FD1}" dt="2026-05-28T07:09:33.144" v="11"/>
          <ac:picMkLst>
            <pc:docMk/>
            <pc:sldMk cId="868325399" sldId="266"/>
            <ac:picMk id="2" creationId="{A589EFB7-1DD0-B3AE-FED8-4D2BFEEFFD60}"/>
          </ac:picMkLst>
        </pc:picChg>
      </pc:sldChg>
      <pc:sldChg chg="addSp delSp modSp mod">
        <pc:chgData name="Jure Mesarič" userId="e39853b1-5b1a-4e4f-ad54-df5d5046e31a" providerId="ADAL" clId="{89634595-6068-5F6C-BC96-4728DEEE6FD1}" dt="2026-05-29T11:27:55.832" v="17"/>
        <pc:sldMkLst>
          <pc:docMk/>
          <pc:sldMk cId="853521202" sldId="267"/>
        </pc:sldMkLst>
        <pc:picChg chg="add mod">
          <ac:chgData name="Jure Mesarič" userId="e39853b1-5b1a-4e4f-ad54-df5d5046e31a" providerId="ADAL" clId="{89634595-6068-5F6C-BC96-4728DEEE6FD1}" dt="2026-05-29T11:27:55.832" v="17"/>
          <ac:picMkLst>
            <pc:docMk/>
            <pc:sldMk cId="853521202" sldId="267"/>
            <ac:picMk id="2" creationId="{319C0085-30C9-3A90-8213-D8F7485814ED}"/>
          </ac:picMkLst>
        </pc:picChg>
      </pc:sldChg>
      <pc:sldChg chg="addSp delSp modSp mod">
        <pc:chgData name="Jure Mesarič" userId="e39853b1-5b1a-4e4f-ad54-df5d5046e31a" providerId="ADAL" clId="{89634595-6068-5F6C-BC96-4728DEEE6FD1}" dt="2026-05-29T11:27:52.239" v="15"/>
        <pc:sldMkLst>
          <pc:docMk/>
          <pc:sldMk cId="3259884693" sldId="268"/>
        </pc:sldMkLst>
        <pc:picChg chg="add mod">
          <ac:chgData name="Jure Mesarič" userId="e39853b1-5b1a-4e4f-ad54-df5d5046e31a" providerId="ADAL" clId="{89634595-6068-5F6C-BC96-4728DEEE6FD1}" dt="2026-05-29T11:27:52.239" v="15"/>
          <ac:picMkLst>
            <pc:docMk/>
            <pc:sldMk cId="3259884693" sldId="268"/>
            <ac:picMk id="2" creationId="{7AB0BFA3-6E81-748D-634A-6B8F2A94F1C1}"/>
          </ac:picMkLst>
        </pc:picChg>
      </pc:sldChg>
      <pc:sldChg chg="addSp delSp modSp mod">
        <pc:chgData name="Jure Mesarič" userId="e39853b1-5b1a-4e4f-ad54-df5d5046e31a" providerId="ADAL" clId="{89634595-6068-5F6C-BC96-4728DEEE6FD1}" dt="2026-05-28T07:09:29.185" v="9"/>
        <pc:sldMkLst>
          <pc:docMk/>
          <pc:sldMk cId="2553025462" sldId="269"/>
        </pc:sldMkLst>
        <pc:picChg chg="add mod">
          <ac:chgData name="Jure Mesarič" userId="e39853b1-5b1a-4e4f-ad54-df5d5046e31a" providerId="ADAL" clId="{89634595-6068-5F6C-BC96-4728DEEE6FD1}" dt="2026-05-28T07:09:29.185" v="9"/>
          <ac:picMkLst>
            <pc:docMk/>
            <pc:sldMk cId="2553025462" sldId="269"/>
            <ac:picMk id="2" creationId="{A5E6523A-03EF-CBB3-7877-DFE87634AE74}"/>
          </ac:picMkLst>
        </pc:picChg>
      </pc:sldChg>
      <pc:sldChg chg="addSp delSp modSp mod">
        <pc:chgData name="Jure Mesarič" userId="e39853b1-5b1a-4e4f-ad54-df5d5046e31a" providerId="ADAL" clId="{89634595-6068-5F6C-BC96-4728DEEE6FD1}" dt="2026-05-28T07:09:05.783" v="7" actId="14100"/>
        <pc:sldMkLst>
          <pc:docMk/>
          <pc:sldMk cId="23665524" sldId="271"/>
        </pc:sldMkLst>
        <pc:picChg chg="add mod">
          <ac:chgData name="Jure Mesarič" userId="e39853b1-5b1a-4e4f-ad54-df5d5046e31a" providerId="ADAL" clId="{89634595-6068-5F6C-BC96-4728DEEE6FD1}" dt="2026-05-28T07:09:05.783" v="7" actId="14100"/>
          <ac:picMkLst>
            <pc:docMk/>
            <pc:sldMk cId="23665524" sldId="271"/>
            <ac:picMk id="3" creationId="{571E7A5E-DCF9-87D2-B86D-C4DB85A9646F}"/>
          </ac:picMkLst>
        </pc:picChg>
      </pc:sldChg>
      <pc:sldChg chg="addSp delSp modSp mod">
        <pc:chgData name="Jure Mesarič" userId="e39853b1-5b1a-4e4f-ad54-df5d5046e31a" providerId="ADAL" clId="{89634595-6068-5F6C-BC96-4728DEEE6FD1}" dt="2026-05-29T11:27:48.456" v="13"/>
        <pc:sldMkLst>
          <pc:docMk/>
          <pc:sldMk cId="3823704558" sldId="272"/>
        </pc:sldMkLst>
        <pc:picChg chg="add mod">
          <ac:chgData name="Jure Mesarič" userId="e39853b1-5b1a-4e4f-ad54-df5d5046e31a" providerId="ADAL" clId="{89634595-6068-5F6C-BC96-4728DEEE6FD1}" dt="2026-05-29T11:27:48.456" v="13"/>
          <ac:picMkLst>
            <pc:docMk/>
            <pc:sldMk cId="3823704558" sldId="272"/>
            <ac:picMk id="3" creationId="{30DB5519-9401-428B-2D7A-C5564958A18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05/06/2026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2" y="0"/>
            <a:ext cx="13728462" cy="12231102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46C747-68B4-B299-DF42-CB89539048CD}"/>
              </a:ext>
            </a:extLst>
          </p:cNvPr>
          <p:cNvSpPr/>
          <p:nvPr/>
        </p:nvSpPr>
        <p:spPr>
          <a:xfrm flipV="1">
            <a:off x="4767943" y="9856118"/>
            <a:ext cx="86914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86BCBD-C449-77EE-F829-15A8F5F299F5}"/>
              </a:ext>
            </a:extLst>
          </p:cNvPr>
          <p:cNvSpPr/>
          <p:nvPr/>
        </p:nvSpPr>
        <p:spPr>
          <a:xfrm flipV="1">
            <a:off x="6858000" y="10579425"/>
            <a:ext cx="6601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D97072-3358-75CA-A4F8-054253A8C6C1}"/>
              </a:ext>
            </a:extLst>
          </p:cNvPr>
          <p:cNvSpPr/>
          <p:nvPr/>
        </p:nvSpPr>
        <p:spPr>
          <a:xfrm flipV="1">
            <a:off x="2939141" y="9131606"/>
            <a:ext cx="105202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79ADCD-399E-286E-AD6C-1B6700711024}"/>
              </a:ext>
            </a:extLst>
          </p:cNvPr>
          <p:cNvSpPr txBox="1"/>
          <p:nvPr/>
        </p:nvSpPr>
        <p:spPr>
          <a:xfrm>
            <a:off x="2939141" y="9196562"/>
            <a:ext cx="1043320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Preprečevanje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bolezni</a:t>
            </a:r>
            <a:r>
              <a:rPr lang="en-GB" sz="4000" b="1" dirty="0">
                <a:latin typeface="Montserrat" pitchFamily="2" charset="77"/>
              </a:rPr>
              <a:t>, ki se </a:t>
            </a:r>
            <a:r>
              <a:rPr lang="en-GB" sz="4000" b="1" dirty="0" err="1">
                <a:latin typeface="Montserrat" pitchFamily="2" charset="77"/>
              </a:rPr>
              <a:t>prenašajo</a:t>
            </a:r>
            <a:r>
              <a:rPr lang="en-GB" sz="4000" b="1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b="1" dirty="0">
                <a:latin typeface="Montserrat" pitchFamily="2" charset="77"/>
              </a:rPr>
              <a:t>s </a:t>
            </a:r>
            <a:r>
              <a:rPr lang="en-GB" sz="4000" b="1" dirty="0" err="1">
                <a:latin typeface="Montserrat" pitchFamily="2" charset="77"/>
              </a:rPr>
              <a:t>hrano</a:t>
            </a:r>
            <a:r>
              <a:rPr lang="en-GB" sz="4000" dirty="0">
                <a:latin typeface="Montserrat" pitchFamily="2" charset="77"/>
              </a:rPr>
              <a:t>, z </a:t>
            </a:r>
            <a:r>
              <a:rPr lang="en-GB" sz="4000" dirty="0" err="1">
                <a:latin typeface="Montserrat" pitchFamily="2" charset="77"/>
              </a:rPr>
              <a:t>znanstveno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podprtimi</a:t>
            </a:r>
            <a:r>
              <a:rPr lang="en-GB" sz="4000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praksami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varnosti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729594-E012-423C-159F-2B7FEEB24250}"/>
              </a:ext>
            </a:extLst>
          </p:cNvPr>
          <p:cNvSpPr/>
          <p:nvPr/>
        </p:nvSpPr>
        <p:spPr>
          <a:xfrm>
            <a:off x="-1" y="633614"/>
            <a:ext cx="58129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F8F4FC-F057-EBE3-D0CF-51E0AF6DE0A1}"/>
              </a:ext>
            </a:extLst>
          </p:cNvPr>
          <p:cNvSpPr/>
          <p:nvPr/>
        </p:nvSpPr>
        <p:spPr>
          <a:xfrm>
            <a:off x="-1" y="1542841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F0A10F-8600-9E0E-84EC-055CC68A343F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Svetovni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varnosti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DB5519-9401-428B-2D7A-C5564958A1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932851"/>
            <a:ext cx="13716000" cy="17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68581F3-F51C-0634-61D5-F04D7DCC5E15}"/>
              </a:ext>
            </a:extLst>
          </p:cNvPr>
          <p:cNvSpPr/>
          <p:nvPr/>
        </p:nvSpPr>
        <p:spPr>
          <a:xfrm flipV="1">
            <a:off x="4767943" y="9856118"/>
            <a:ext cx="86914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3376648-3C5A-FAAE-C342-45DC56298C78}"/>
              </a:ext>
            </a:extLst>
          </p:cNvPr>
          <p:cNvSpPr/>
          <p:nvPr/>
        </p:nvSpPr>
        <p:spPr>
          <a:xfrm flipV="1">
            <a:off x="6858000" y="10579425"/>
            <a:ext cx="6601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1440A64-C3CD-AEE4-6DA4-856FCAEA7331}"/>
              </a:ext>
            </a:extLst>
          </p:cNvPr>
          <p:cNvSpPr/>
          <p:nvPr/>
        </p:nvSpPr>
        <p:spPr>
          <a:xfrm flipV="1">
            <a:off x="2939141" y="9131606"/>
            <a:ext cx="105202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5A374A-EFA2-E198-83A4-911AE5208DFE}"/>
              </a:ext>
            </a:extLst>
          </p:cNvPr>
          <p:cNvSpPr txBox="1"/>
          <p:nvPr/>
        </p:nvSpPr>
        <p:spPr>
          <a:xfrm>
            <a:off x="2939141" y="9196562"/>
            <a:ext cx="1043320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Preprečevanje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bolezni</a:t>
            </a:r>
            <a:r>
              <a:rPr lang="en-GB" sz="4000" b="1" dirty="0">
                <a:latin typeface="Montserrat" pitchFamily="2" charset="77"/>
              </a:rPr>
              <a:t>, ki se </a:t>
            </a:r>
            <a:r>
              <a:rPr lang="en-GB" sz="4000" b="1" dirty="0" err="1">
                <a:latin typeface="Montserrat" pitchFamily="2" charset="77"/>
              </a:rPr>
              <a:t>prenašajo</a:t>
            </a:r>
            <a:r>
              <a:rPr lang="en-GB" sz="4000" b="1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b="1" dirty="0">
                <a:latin typeface="Montserrat" pitchFamily="2" charset="77"/>
              </a:rPr>
              <a:t>s </a:t>
            </a:r>
            <a:r>
              <a:rPr lang="en-GB" sz="4000" b="1" dirty="0" err="1">
                <a:latin typeface="Montserrat" pitchFamily="2" charset="77"/>
              </a:rPr>
              <a:t>hrano</a:t>
            </a:r>
            <a:r>
              <a:rPr lang="en-GB" sz="4000" dirty="0">
                <a:latin typeface="Montserrat" pitchFamily="2" charset="77"/>
              </a:rPr>
              <a:t>, z </a:t>
            </a:r>
            <a:r>
              <a:rPr lang="en-GB" sz="4000" dirty="0" err="1">
                <a:latin typeface="Montserrat" pitchFamily="2" charset="77"/>
              </a:rPr>
              <a:t>znanstveno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podprtimi</a:t>
            </a:r>
            <a:r>
              <a:rPr lang="en-GB" sz="4000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praksami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varnosti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B6028F7-1E5F-517D-A430-F49714E7F935}"/>
              </a:ext>
            </a:extLst>
          </p:cNvPr>
          <p:cNvSpPr/>
          <p:nvPr/>
        </p:nvSpPr>
        <p:spPr>
          <a:xfrm>
            <a:off x="-1" y="633614"/>
            <a:ext cx="58129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0CC17BC-99B9-A474-0292-EFB56FBFD0F6}"/>
              </a:ext>
            </a:extLst>
          </p:cNvPr>
          <p:cNvSpPr/>
          <p:nvPr/>
        </p:nvSpPr>
        <p:spPr>
          <a:xfrm>
            <a:off x="-1" y="1542841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0128F50-70CA-1166-3F53-CE25D46925C6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Svetovni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varnosti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B0BFA3-6E81-748D-634A-6B8F2A94F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932851"/>
            <a:ext cx="13716000" cy="17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D6139571-3FF4-3013-D631-41E54C349DBB}"/>
              </a:ext>
            </a:extLst>
          </p:cNvPr>
          <p:cNvSpPr/>
          <p:nvPr/>
        </p:nvSpPr>
        <p:spPr>
          <a:xfrm flipV="1">
            <a:off x="4767943" y="9856118"/>
            <a:ext cx="86914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6E57A59-E7A2-5148-EDD9-118A53266A9B}"/>
              </a:ext>
            </a:extLst>
          </p:cNvPr>
          <p:cNvSpPr/>
          <p:nvPr/>
        </p:nvSpPr>
        <p:spPr>
          <a:xfrm flipV="1">
            <a:off x="6858000" y="10579425"/>
            <a:ext cx="6601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5ED355-F405-66D0-64F1-3CB0AE75F2E5}"/>
              </a:ext>
            </a:extLst>
          </p:cNvPr>
          <p:cNvSpPr/>
          <p:nvPr/>
        </p:nvSpPr>
        <p:spPr>
          <a:xfrm flipV="1">
            <a:off x="2939141" y="9131606"/>
            <a:ext cx="105202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8AC9027-A05B-27B4-996E-BE61568B581F}"/>
              </a:ext>
            </a:extLst>
          </p:cNvPr>
          <p:cNvSpPr txBox="1"/>
          <p:nvPr/>
        </p:nvSpPr>
        <p:spPr>
          <a:xfrm>
            <a:off x="2939141" y="9196562"/>
            <a:ext cx="1043320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Preprečevanje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bolezni</a:t>
            </a:r>
            <a:r>
              <a:rPr lang="en-GB" sz="4000" b="1" dirty="0">
                <a:latin typeface="Montserrat" pitchFamily="2" charset="77"/>
              </a:rPr>
              <a:t>, ki se </a:t>
            </a:r>
            <a:r>
              <a:rPr lang="en-GB" sz="4000" b="1" dirty="0" err="1">
                <a:latin typeface="Montserrat" pitchFamily="2" charset="77"/>
              </a:rPr>
              <a:t>prenašajo</a:t>
            </a:r>
            <a:r>
              <a:rPr lang="en-GB" sz="4000" b="1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b="1" dirty="0">
                <a:latin typeface="Montserrat" pitchFamily="2" charset="77"/>
              </a:rPr>
              <a:t>s </a:t>
            </a:r>
            <a:r>
              <a:rPr lang="en-GB" sz="4000" b="1" dirty="0" err="1">
                <a:latin typeface="Montserrat" pitchFamily="2" charset="77"/>
              </a:rPr>
              <a:t>hrano</a:t>
            </a:r>
            <a:r>
              <a:rPr lang="en-GB" sz="4000" dirty="0">
                <a:latin typeface="Montserrat" pitchFamily="2" charset="77"/>
              </a:rPr>
              <a:t>, z </a:t>
            </a:r>
            <a:r>
              <a:rPr lang="en-GB" sz="4000" dirty="0" err="1">
                <a:latin typeface="Montserrat" pitchFamily="2" charset="77"/>
              </a:rPr>
              <a:t>znanstveno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podprtimi</a:t>
            </a:r>
            <a:r>
              <a:rPr lang="en-GB" sz="4000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praksami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varnosti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A629D25-5B7A-2B1A-0E5E-22F674F1B9BF}"/>
              </a:ext>
            </a:extLst>
          </p:cNvPr>
          <p:cNvSpPr/>
          <p:nvPr/>
        </p:nvSpPr>
        <p:spPr>
          <a:xfrm>
            <a:off x="-1" y="633614"/>
            <a:ext cx="58129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FC0D3C4-3743-F663-804F-0B9F5966E32D}"/>
              </a:ext>
            </a:extLst>
          </p:cNvPr>
          <p:cNvSpPr/>
          <p:nvPr/>
        </p:nvSpPr>
        <p:spPr>
          <a:xfrm>
            <a:off x="-1" y="1542841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0EA5EBE-C825-6EE0-E384-ED3A7842ED20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Svetovni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varnosti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9C0085-30C9-3A90-8213-D8F748581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932851"/>
            <a:ext cx="13716000" cy="17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1391C933-5297-1CD7-659B-CA444BB99123}"/>
              </a:ext>
            </a:extLst>
          </p:cNvPr>
          <p:cNvSpPr/>
          <p:nvPr/>
        </p:nvSpPr>
        <p:spPr>
          <a:xfrm flipV="1">
            <a:off x="4767943" y="9856118"/>
            <a:ext cx="86914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311660A-B496-684F-E507-966A48985F09}"/>
              </a:ext>
            </a:extLst>
          </p:cNvPr>
          <p:cNvSpPr/>
          <p:nvPr/>
        </p:nvSpPr>
        <p:spPr>
          <a:xfrm flipV="1">
            <a:off x="6858000" y="10579425"/>
            <a:ext cx="6601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8613454-C100-F6C3-784B-5D309F00F002}"/>
              </a:ext>
            </a:extLst>
          </p:cNvPr>
          <p:cNvSpPr/>
          <p:nvPr/>
        </p:nvSpPr>
        <p:spPr>
          <a:xfrm flipV="1">
            <a:off x="2939141" y="9131606"/>
            <a:ext cx="105202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1B6F3BF-D7B1-FA3F-1F6E-34C2C922EDCC}"/>
              </a:ext>
            </a:extLst>
          </p:cNvPr>
          <p:cNvSpPr txBox="1"/>
          <p:nvPr/>
        </p:nvSpPr>
        <p:spPr>
          <a:xfrm>
            <a:off x="2939141" y="9196562"/>
            <a:ext cx="1043320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Preprečevanje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bolezni</a:t>
            </a:r>
            <a:r>
              <a:rPr lang="en-GB" sz="4000" b="1" dirty="0">
                <a:latin typeface="Montserrat" pitchFamily="2" charset="77"/>
              </a:rPr>
              <a:t>, ki se </a:t>
            </a:r>
            <a:r>
              <a:rPr lang="en-GB" sz="4000" b="1" dirty="0" err="1">
                <a:latin typeface="Montserrat" pitchFamily="2" charset="77"/>
              </a:rPr>
              <a:t>prenašajo</a:t>
            </a:r>
            <a:r>
              <a:rPr lang="en-GB" sz="4000" b="1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b="1" dirty="0">
                <a:latin typeface="Montserrat" pitchFamily="2" charset="77"/>
              </a:rPr>
              <a:t>s </a:t>
            </a:r>
            <a:r>
              <a:rPr lang="en-GB" sz="4000" b="1" dirty="0" err="1">
                <a:latin typeface="Montserrat" pitchFamily="2" charset="77"/>
              </a:rPr>
              <a:t>hrano</a:t>
            </a:r>
            <a:r>
              <a:rPr lang="en-GB" sz="4000" dirty="0">
                <a:latin typeface="Montserrat" pitchFamily="2" charset="77"/>
              </a:rPr>
              <a:t>, z </a:t>
            </a:r>
            <a:r>
              <a:rPr lang="en-GB" sz="4000" dirty="0" err="1">
                <a:latin typeface="Montserrat" pitchFamily="2" charset="77"/>
              </a:rPr>
              <a:t>znanstveno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podprtimi</a:t>
            </a:r>
            <a:r>
              <a:rPr lang="en-GB" sz="4000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praksami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varnosti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5AB04A2-5436-7CEB-9864-1BB75B200086}"/>
              </a:ext>
            </a:extLst>
          </p:cNvPr>
          <p:cNvSpPr/>
          <p:nvPr/>
        </p:nvSpPr>
        <p:spPr>
          <a:xfrm>
            <a:off x="-1" y="633614"/>
            <a:ext cx="58129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9D81B37-0462-0526-6523-89E0659A7369}"/>
              </a:ext>
            </a:extLst>
          </p:cNvPr>
          <p:cNvSpPr/>
          <p:nvPr/>
        </p:nvSpPr>
        <p:spPr>
          <a:xfrm>
            <a:off x="-1" y="1542841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7908D19-48E0-EA26-E60A-F12D2E7D4867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Svetovni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varnosti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1E7A5E-DCF9-87D2-B86D-C4DB85A96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932851"/>
            <a:ext cx="13716000" cy="17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2F4CD580-62AF-696A-2E90-15B4C1F9D7E9}"/>
              </a:ext>
            </a:extLst>
          </p:cNvPr>
          <p:cNvSpPr/>
          <p:nvPr/>
        </p:nvSpPr>
        <p:spPr>
          <a:xfrm flipV="1">
            <a:off x="4767943" y="9856118"/>
            <a:ext cx="86914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4CF643-08FB-877B-CB39-921B24F7C7CB}"/>
              </a:ext>
            </a:extLst>
          </p:cNvPr>
          <p:cNvSpPr/>
          <p:nvPr/>
        </p:nvSpPr>
        <p:spPr>
          <a:xfrm flipV="1">
            <a:off x="6858000" y="10579425"/>
            <a:ext cx="6601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EB1FB0B-ACFA-7101-BDE1-7C07BB1F4C65}"/>
              </a:ext>
            </a:extLst>
          </p:cNvPr>
          <p:cNvSpPr/>
          <p:nvPr/>
        </p:nvSpPr>
        <p:spPr>
          <a:xfrm flipV="1">
            <a:off x="2939141" y="9131606"/>
            <a:ext cx="105202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5303C8-5667-DB4D-A2D0-F1A77327748E}"/>
              </a:ext>
            </a:extLst>
          </p:cNvPr>
          <p:cNvSpPr txBox="1"/>
          <p:nvPr/>
        </p:nvSpPr>
        <p:spPr>
          <a:xfrm>
            <a:off x="2939141" y="9196562"/>
            <a:ext cx="1043320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Preprečevanje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bolezni</a:t>
            </a:r>
            <a:r>
              <a:rPr lang="en-GB" sz="4000" b="1" dirty="0">
                <a:latin typeface="Montserrat" pitchFamily="2" charset="77"/>
              </a:rPr>
              <a:t>, ki se </a:t>
            </a:r>
            <a:r>
              <a:rPr lang="en-GB" sz="4000" b="1" dirty="0" err="1">
                <a:latin typeface="Montserrat" pitchFamily="2" charset="77"/>
              </a:rPr>
              <a:t>prenašajo</a:t>
            </a:r>
            <a:r>
              <a:rPr lang="en-GB" sz="4000" b="1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b="1" dirty="0">
                <a:latin typeface="Montserrat" pitchFamily="2" charset="77"/>
              </a:rPr>
              <a:t>s </a:t>
            </a:r>
            <a:r>
              <a:rPr lang="en-GB" sz="4000" b="1" dirty="0" err="1">
                <a:latin typeface="Montserrat" pitchFamily="2" charset="77"/>
              </a:rPr>
              <a:t>hrano</a:t>
            </a:r>
            <a:r>
              <a:rPr lang="en-GB" sz="4000" dirty="0">
                <a:latin typeface="Montserrat" pitchFamily="2" charset="77"/>
              </a:rPr>
              <a:t>, z </a:t>
            </a:r>
            <a:r>
              <a:rPr lang="en-GB" sz="4000" dirty="0" err="1">
                <a:latin typeface="Montserrat" pitchFamily="2" charset="77"/>
              </a:rPr>
              <a:t>znanstveno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podprtimi</a:t>
            </a:r>
            <a:r>
              <a:rPr lang="en-GB" sz="4000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praksami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varnosti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5ED62E8-0586-0929-8B70-6069C8F13DB5}"/>
              </a:ext>
            </a:extLst>
          </p:cNvPr>
          <p:cNvSpPr/>
          <p:nvPr/>
        </p:nvSpPr>
        <p:spPr>
          <a:xfrm>
            <a:off x="-1" y="633614"/>
            <a:ext cx="58129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77337B1-64E8-BEC5-C89F-D7FE6E5C838A}"/>
              </a:ext>
            </a:extLst>
          </p:cNvPr>
          <p:cNvSpPr/>
          <p:nvPr/>
        </p:nvSpPr>
        <p:spPr>
          <a:xfrm>
            <a:off x="-1" y="1542841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67E2CC0-F2CD-83C6-AD33-138267A94D73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Svetovni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varnosti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E6523A-03EF-CBB3-7877-DFE87634A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932851"/>
            <a:ext cx="13716000" cy="17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C6871FA9-4773-6CA1-81F1-8E07A91B99FF}"/>
              </a:ext>
            </a:extLst>
          </p:cNvPr>
          <p:cNvSpPr/>
          <p:nvPr/>
        </p:nvSpPr>
        <p:spPr>
          <a:xfrm flipV="1">
            <a:off x="4767943" y="9856118"/>
            <a:ext cx="86914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67B20C0-5883-D981-1F9C-CCE642498F86}"/>
              </a:ext>
            </a:extLst>
          </p:cNvPr>
          <p:cNvSpPr/>
          <p:nvPr/>
        </p:nvSpPr>
        <p:spPr>
          <a:xfrm flipV="1">
            <a:off x="6858000" y="10579425"/>
            <a:ext cx="6601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2589EBC-E5C8-8F93-B823-1EEA48A0B056}"/>
              </a:ext>
            </a:extLst>
          </p:cNvPr>
          <p:cNvSpPr/>
          <p:nvPr/>
        </p:nvSpPr>
        <p:spPr>
          <a:xfrm flipV="1">
            <a:off x="2939141" y="9131606"/>
            <a:ext cx="1052029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0CD7E96-B892-3FC9-539F-0595F86C4D9D}"/>
              </a:ext>
            </a:extLst>
          </p:cNvPr>
          <p:cNvSpPr txBox="1"/>
          <p:nvPr/>
        </p:nvSpPr>
        <p:spPr>
          <a:xfrm>
            <a:off x="2939141" y="9196562"/>
            <a:ext cx="1043320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Preprečevanje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bolezni</a:t>
            </a:r>
            <a:r>
              <a:rPr lang="en-GB" sz="4000" b="1" dirty="0">
                <a:latin typeface="Montserrat" pitchFamily="2" charset="77"/>
              </a:rPr>
              <a:t>, ki se </a:t>
            </a:r>
            <a:r>
              <a:rPr lang="en-GB" sz="4000" b="1" dirty="0" err="1">
                <a:latin typeface="Montserrat" pitchFamily="2" charset="77"/>
              </a:rPr>
              <a:t>prenašajo</a:t>
            </a:r>
            <a:r>
              <a:rPr lang="en-GB" sz="4000" b="1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b="1" dirty="0">
                <a:latin typeface="Montserrat" pitchFamily="2" charset="77"/>
              </a:rPr>
              <a:t>s </a:t>
            </a:r>
            <a:r>
              <a:rPr lang="en-GB" sz="4000" b="1" dirty="0" err="1">
                <a:latin typeface="Montserrat" pitchFamily="2" charset="77"/>
              </a:rPr>
              <a:t>hrano</a:t>
            </a:r>
            <a:r>
              <a:rPr lang="en-GB" sz="4000" dirty="0">
                <a:latin typeface="Montserrat" pitchFamily="2" charset="77"/>
              </a:rPr>
              <a:t>, z </a:t>
            </a:r>
            <a:r>
              <a:rPr lang="en-GB" sz="4000" dirty="0" err="1">
                <a:latin typeface="Montserrat" pitchFamily="2" charset="77"/>
              </a:rPr>
              <a:t>znanstveno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podprtimi</a:t>
            </a:r>
            <a:r>
              <a:rPr lang="en-GB" sz="4000" dirty="0">
                <a:latin typeface="Montserrat" pitchFamily="2" charset="77"/>
              </a:rPr>
              <a:t> </a:t>
            </a:r>
          </a:p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praksami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varnosti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9F0D68D-CB65-0A65-FE44-63CDB7597CDB}"/>
              </a:ext>
            </a:extLst>
          </p:cNvPr>
          <p:cNvSpPr/>
          <p:nvPr/>
        </p:nvSpPr>
        <p:spPr>
          <a:xfrm>
            <a:off x="-1" y="633614"/>
            <a:ext cx="58129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F396F39-4888-D31F-99A0-B4B5A892965E}"/>
              </a:ext>
            </a:extLst>
          </p:cNvPr>
          <p:cNvSpPr/>
          <p:nvPr/>
        </p:nvSpPr>
        <p:spPr>
          <a:xfrm>
            <a:off x="-1" y="1542841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D687CF-AF08-9261-C6BF-13DE83E3A6D5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Svetovni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varnosti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89EFB7-1DD0-B3AE-FED8-4D2BFEEFF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932851"/>
            <a:ext cx="13716000" cy="17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31306BCD-15B2-47EC-B64B-860BFABACD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92C29C-83BC-43C2-B036-EB0868253F5F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34b48345-9ac7-4050-93a6-4b531ea34ae8"/>
    <ds:schemaRef ds:uri="http://schemas.microsoft.com/office/infopath/2007/PartnerControls"/>
    <ds:schemaRef ds:uri="http://purl.org/dc/dcmitype/"/>
    <ds:schemaRef ds:uri="http://www.w3.org/XML/1998/namespace"/>
    <ds:schemaRef ds:uri="0528b274-48f2-4258-ae4e-d4f6dfd934b7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</Words>
  <Application>Microsoft Office PowerPoint</Application>
  <PresentationFormat>Custom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81</cp:revision>
  <dcterms:created xsi:type="dcterms:W3CDTF">2024-06-06T13:31:57Z</dcterms:created>
  <dcterms:modified xsi:type="dcterms:W3CDTF">2026-06-05T15:14:48Z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