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old" panose="00000800000000000000" charset="0"/>
      <p:regular r:id="rId19"/>
      <p:bold r:id="rId20"/>
    </p:embeddedFont>
    <p:embeddedFont>
      <p:font typeface="Montserrat Medium" panose="00000600000000000000" pitchFamily="2" charset="0"/>
      <p:regular r:id="rId21"/>
      <p: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203F1BE-7066-6922-6F7B-88E7169FBF16}" name="Jure Mesarič" initials="JM" userId="S::Jure.Mesaric@mamarketing.si::e39853b1-5b1a-4e4f-ad54-df5d5046e31a" providerId="AD"/>
  <p188:author id="{D08638CF-3B15-3AA6-7A64-BC4609A424B6}" name="Manca Ravnikar Romih" initials="MR" userId="S::Manca.Ravnikar@mamarketing.si::27af0c8b-4131-40e4-aad9-89527ed5d1d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24" autoAdjust="0"/>
    <p:restoredTop sz="94570" autoAdjust="0"/>
  </p:normalViewPr>
  <p:slideViewPr>
    <p:cSldViewPr>
      <p:cViewPr varScale="1">
        <p:scale>
          <a:sx n="40" d="100"/>
          <a:sy n="40" d="100"/>
        </p:scale>
        <p:origin x="388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8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ca Ravnikar Romih" userId="27af0c8b-4131-40e4-aad9-89527ed5d1de" providerId="ADAL" clId="{B7C0410C-2F44-4DBC-80DA-CCF21A31F18A}"/>
    <pc:docChg chg="modSld">
      <pc:chgData name="Manca Ravnikar Romih" userId="27af0c8b-4131-40e4-aad9-89527ed5d1de" providerId="ADAL" clId="{B7C0410C-2F44-4DBC-80DA-CCF21A31F18A}" dt="2026-05-29T11:14:37.724" v="9" actId="20577"/>
      <pc:docMkLst>
        <pc:docMk/>
      </pc:docMkLst>
      <pc:sldChg chg="modSp mod">
        <pc:chgData name="Manca Ravnikar Romih" userId="27af0c8b-4131-40e4-aad9-89527ed5d1de" providerId="ADAL" clId="{B7C0410C-2F44-4DBC-80DA-CCF21A31F18A}" dt="2026-05-29T11:12:57.746" v="1" actId="6549"/>
        <pc:sldMkLst>
          <pc:docMk/>
          <pc:sldMk cId="0" sldId="257"/>
        </pc:sldMkLst>
        <pc:spChg chg="mod">
          <ac:chgData name="Manca Ravnikar Romih" userId="27af0c8b-4131-40e4-aad9-89527ed5d1de" providerId="ADAL" clId="{B7C0410C-2F44-4DBC-80DA-CCF21A31F18A}" dt="2026-05-29T11:12:57.746" v="1" actId="6549"/>
          <ac:spMkLst>
            <pc:docMk/>
            <pc:sldMk cId="0" sldId="257"/>
            <ac:spMk id="4" creationId="{00000000-0000-0000-0000-000000000000}"/>
          </ac:spMkLst>
        </pc:spChg>
      </pc:sldChg>
      <pc:sldChg chg="modSp mod">
        <pc:chgData name="Manca Ravnikar Romih" userId="27af0c8b-4131-40e4-aad9-89527ed5d1de" providerId="ADAL" clId="{B7C0410C-2F44-4DBC-80DA-CCF21A31F18A}" dt="2026-05-29T11:13:31.501" v="2" actId="20577"/>
        <pc:sldMkLst>
          <pc:docMk/>
          <pc:sldMk cId="0" sldId="259"/>
        </pc:sldMkLst>
        <pc:spChg chg="mod">
          <ac:chgData name="Manca Ravnikar Romih" userId="27af0c8b-4131-40e4-aad9-89527ed5d1de" providerId="ADAL" clId="{B7C0410C-2F44-4DBC-80DA-CCF21A31F18A}" dt="2026-05-29T11:13:31.501" v="2" actId="20577"/>
          <ac:spMkLst>
            <pc:docMk/>
            <pc:sldMk cId="0" sldId="259"/>
            <ac:spMk id="4" creationId="{00000000-0000-0000-0000-000000000000}"/>
          </ac:spMkLst>
        </pc:spChg>
      </pc:sldChg>
      <pc:sldChg chg="modSp mod">
        <pc:chgData name="Manca Ravnikar Romih" userId="27af0c8b-4131-40e4-aad9-89527ed5d1de" providerId="ADAL" clId="{B7C0410C-2F44-4DBC-80DA-CCF21A31F18A}" dt="2026-05-29T11:14:06.884" v="3" actId="20577"/>
        <pc:sldMkLst>
          <pc:docMk/>
          <pc:sldMk cId="0" sldId="261"/>
        </pc:sldMkLst>
        <pc:spChg chg="mod">
          <ac:chgData name="Manca Ravnikar Romih" userId="27af0c8b-4131-40e4-aad9-89527ed5d1de" providerId="ADAL" clId="{B7C0410C-2F44-4DBC-80DA-CCF21A31F18A}" dt="2026-05-29T11:14:06.884" v="3" actId="20577"/>
          <ac:spMkLst>
            <pc:docMk/>
            <pc:sldMk cId="0" sldId="261"/>
            <ac:spMk id="3" creationId="{00000000-0000-0000-0000-000000000000}"/>
          </ac:spMkLst>
        </pc:spChg>
      </pc:sldChg>
      <pc:sldChg chg="modSp mod">
        <pc:chgData name="Manca Ravnikar Romih" userId="27af0c8b-4131-40e4-aad9-89527ed5d1de" providerId="ADAL" clId="{B7C0410C-2F44-4DBC-80DA-CCF21A31F18A}" dt="2026-05-29T11:14:37.724" v="9" actId="20577"/>
        <pc:sldMkLst>
          <pc:docMk/>
          <pc:sldMk cId="0" sldId="263"/>
        </pc:sldMkLst>
        <pc:spChg chg="mod">
          <ac:chgData name="Manca Ravnikar Romih" userId="27af0c8b-4131-40e4-aad9-89527ed5d1de" providerId="ADAL" clId="{B7C0410C-2F44-4DBC-80DA-CCF21A31F18A}" dt="2026-05-29T11:14:37.724" v="9" actId="20577"/>
          <ac:spMkLst>
            <pc:docMk/>
            <pc:sldMk cId="0" sldId="263"/>
            <ac:spMk id="4" creationId="{00000000-0000-0000-0000-000000000000}"/>
          </ac:spMkLst>
        </pc:spChg>
      </pc:sldChg>
    </pc:docChg>
  </pc:docChgLst>
  <pc:docChgLst>
    <pc:chgData name="Jure Mesarič" userId="e39853b1-5b1a-4e4f-ad54-df5d5046e31a" providerId="ADAL" clId="{89634595-6068-5F6C-BC96-4728DEEE6FD1}"/>
    <pc:docChg chg="modSld">
      <pc:chgData name="Jure Mesarič" userId="e39853b1-5b1a-4e4f-ad54-df5d5046e31a" providerId="ADAL" clId="{89634595-6068-5F6C-BC96-4728DEEE6FD1}" dt="2026-05-28T07:03:20.971" v="21" actId="20577"/>
      <pc:docMkLst>
        <pc:docMk/>
      </pc:docMkLst>
      <pc:sldChg chg="modSp mod">
        <pc:chgData name="Jure Mesarič" userId="e39853b1-5b1a-4e4f-ad54-df5d5046e31a" providerId="ADAL" clId="{89634595-6068-5F6C-BC96-4728DEEE6FD1}" dt="2026-05-28T06:58:21.335" v="2" actId="1076"/>
        <pc:sldMkLst>
          <pc:docMk/>
          <pc:sldMk cId="0" sldId="258"/>
        </pc:sldMkLst>
        <pc:spChg chg="mod">
          <ac:chgData name="Jure Mesarič" userId="e39853b1-5b1a-4e4f-ad54-df5d5046e31a" providerId="ADAL" clId="{89634595-6068-5F6C-BC96-4728DEEE6FD1}" dt="2026-05-28T06:58:21.335" v="2" actId="1076"/>
          <ac:spMkLst>
            <pc:docMk/>
            <pc:sldMk cId="0" sldId="258"/>
            <ac:spMk id="6" creationId="{00000000-0000-0000-0000-000000000000}"/>
          </ac:spMkLst>
        </pc:spChg>
        <pc:spChg chg="mod">
          <ac:chgData name="Jure Mesarič" userId="e39853b1-5b1a-4e4f-ad54-df5d5046e31a" providerId="ADAL" clId="{89634595-6068-5F6C-BC96-4728DEEE6FD1}" dt="2026-05-28T06:58:08.546" v="0" actId="1076"/>
          <ac:spMkLst>
            <pc:docMk/>
            <pc:sldMk cId="0" sldId="258"/>
            <ac:spMk id="9" creationId="{00000000-0000-0000-0000-000000000000}"/>
          </ac:spMkLst>
        </pc:spChg>
        <pc:grpChg chg="mod">
          <ac:chgData name="Jure Mesarič" userId="e39853b1-5b1a-4e4f-ad54-df5d5046e31a" providerId="ADAL" clId="{89634595-6068-5F6C-BC96-4728DEEE6FD1}" dt="2026-05-28T06:58:17.193" v="1" actId="14100"/>
          <ac:grpSpMkLst>
            <pc:docMk/>
            <pc:sldMk cId="0" sldId="258"/>
            <ac:grpSpMk id="3" creationId="{00000000-0000-0000-0000-000000000000}"/>
          </ac:grpSpMkLst>
        </pc:grpChg>
      </pc:sldChg>
      <pc:sldChg chg="modSp mod">
        <pc:chgData name="Jure Mesarič" userId="e39853b1-5b1a-4e4f-ad54-df5d5046e31a" providerId="ADAL" clId="{89634595-6068-5F6C-BC96-4728DEEE6FD1}" dt="2026-05-28T06:58:32.337" v="3" actId="14100"/>
        <pc:sldMkLst>
          <pc:docMk/>
          <pc:sldMk cId="0" sldId="259"/>
        </pc:sldMkLst>
        <pc:spChg chg="mod">
          <ac:chgData name="Jure Mesarič" userId="e39853b1-5b1a-4e4f-ad54-df5d5046e31a" providerId="ADAL" clId="{89634595-6068-5F6C-BC96-4728DEEE6FD1}" dt="2026-05-28T06:58:32.337" v="3" actId="14100"/>
          <ac:spMkLst>
            <pc:docMk/>
            <pc:sldMk cId="0" sldId="259"/>
            <ac:spMk id="5" creationId="{00000000-0000-0000-0000-000000000000}"/>
          </ac:spMkLst>
        </pc:spChg>
      </pc:sldChg>
      <pc:sldChg chg="modSp mod">
        <pc:chgData name="Jure Mesarič" userId="e39853b1-5b1a-4e4f-ad54-df5d5046e31a" providerId="ADAL" clId="{89634595-6068-5F6C-BC96-4728DEEE6FD1}" dt="2026-05-28T06:58:58.936" v="5" actId="14100"/>
        <pc:sldMkLst>
          <pc:docMk/>
          <pc:sldMk cId="0" sldId="260"/>
        </pc:sldMkLst>
        <pc:spChg chg="mod">
          <ac:chgData name="Jure Mesarič" userId="e39853b1-5b1a-4e4f-ad54-df5d5046e31a" providerId="ADAL" clId="{89634595-6068-5F6C-BC96-4728DEEE6FD1}" dt="2026-05-28T06:58:58.936" v="5" actId="14100"/>
          <ac:spMkLst>
            <pc:docMk/>
            <pc:sldMk cId="0" sldId="260"/>
            <ac:spMk id="9" creationId="{00000000-0000-0000-0000-000000000000}"/>
          </ac:spMkLst>
        </pc:spChg>
      </pc:sldChg>
      <pc:sldChg chg="modSp mod">
        <pc:chgData name="Jure Mesarič" userId="e39853b1-5b1a-4e4f-ad54-df5d5046e31a" providerId="ADAL" clId="{89634595-6068-5F6C-BC96-4728DEEE6FD1}" dt="2026-05-28T06:59:37.846" v="8" actId="1076"/>
        <pc:sldMkLst>
          <pc:docMk/>
          <pc:sldMk cId="0" sldId="261"/>
        </pc:sldMkLst>
        <pc:spChg chg="mod">
          <ac:chgData name="Jure Mesarič" userId="e39853b1-5b1a-4e4f-ad54-df5d5046e31a" providerId="ADAL" clId="{89634595-6068-5F6C-BC96-4728DEEE6FD1}" dt="2026-05-28T06:59:26.123" v="7" actId="1076"/>
          <ac:spMkLst>
            <pc:docMk/>
            <pc:sldMk cId="0" sldId="261"/>
            <ac:spMk id="5" creationId="{00000000-0000-0000-0000-000000000000}"/>
          </ac:spMkLst>
        </pc:spChg>
        <pc:picChg chg="mod">
          <ac:chgData name="Jure Mesarič" userId="e39853b1-5b1a-4e4f-ad54-df5d5046e31a" providerId="ADAL" clId="{89634595-6068-5F6C-BC96-4728DEEE6FD1}" dt="2026-05-28T06:59:37.846" v="8" actId="1076"/>
          <ac:picMkLst>
            <pc:docMk/>
            <pc:sldMk cId="0" sldId="261"/>
            <ac:picMk id="6" creationId="{E9C50624-2A6A-6572-D27F-F59CF12BBE44}"/>
          </ac:picMkLst>
        </pc:picChg>
      </pc:sldChg>
      <pc:sldChg chg="modSp mod">
        <pc:chgData name="Jure Mesarič" userId="e39853b1-5b1a-4e4f-ad54-df5d5046e31a" providerId="ADAL" clId="{89634595-6068-5F6C-BC96-4728DEEE6FD1}" dt="2026-05-28T06:59:50.183" v="9" actId="14100"/>
        <pc:sldMkLst>
          <pc:docMk/>
          <pc:sldMk cId="0" sldId="262"/>
        </pc:sldMkLst>
        <pc:spChg chg="mod">
          <ac:chgData name="Jure Mesarič" userId="e39853b1-5b1a-4e4f-ad54-df5d5046e31a" providerId="ADAL" clId="{89634595-6068-5F6C-BC96-4728DEEE6FD1}" dt="2026-05-28T06:59:50.183" v="9" actId="14100"/>
          <ac:spMkLst>
            <pc:docMk/>
            <pc:sldMk cId="0" sldId="262"/>
            <ac:spMk id="7" creationId="{00000000-0000-0000-0000-000000000000}"/>
          </ac:spMkLst>
        </pc:spChg>
      </pc:sldChg>
      <pc:sldChg chg="modSp mod">
        <pc:chgData name="Jure Mesarič" userId="e39853b1-5b1a-4e4f-ad54-df5d5046e31a" providerId="ADAL" clId="{89634595-6068-5F6C-BC96-4728DEEE6FD1}" dt="2026-05-28T07:00:16.756" v="11" actId="1076"/>
        <pc:sldMkLst>
          <pc:docMk/>
          <pc:sldMk cId="0" sldId="263"/>
        </pc:sldMkLst>
        <pc:spChg chg="mod">
          <ac:chgData name="Jure Mesarič" userId="e39853b1-5b1a-4e4f-ad54-df5d5046e31a" providerId="ADAL" clId="{89634595-6068-5F6C-BC96-4728DEEE6FD1}" dt="2026-05-28T07:00:12.971" v="10" actId="14100"/>
          <ac:spMkLst>
            <pc:docMk/>
            <pc:sldMk cId="0" sldId="263"/>
            <ac:spMk id="5" creationId="{00000000-0000-0000-0000-000000000000}"/>
          </ac:spMkLst>
        </pc:spChg>
        <pc:picChg chg="mod">
          <ac:chgData name="Jure Mesarič" userId="e39853b1-5b1a-4e4f-ad54-df5d5046e31a" providerId="ADAL" clId="{89634595-6068-5F6C-BC96-4728DEEE6FD1}" dt="2026-05-28T07:00:16.756" v="11" actId="1076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Jure Mesarič" userId="e39853b1-5b1a-4e4f-ad54-df5d5046e31a" providerId="ADAL" clId="{89634595-6068-5F6C-BC96-4728DEEE6FD1}" dt="2026-05-28T07:00:50.985" v="16" actId="1076"/>
        <pc:sldMkLst>
          <pc:docMk/>
          <pc:sldMk cId="0" sldId="264"/>
        </pc:sldMkLst>
        <pc:spChg chg="mod">
          <ac:chgData name="Jure Mesarič" userId="e39853b1-5b1a-4e4f-ad54-df5d5046e31a" providerId="ADAL" clId="{89634595-6068-5F6C-BC96-4728DEEE6FD1}" dt="2026-05-28T07:00:50.985" v="16" actId="1076"/>
          <ac:spMkLst>
            <pc:docMk/>
            <pc:sldMk cId="0" sldId="264"/>
            <ac:spMk id="9" creationId="{00000000-0000-0000-0000-000000000000}"/>
          </ac:spMkLst>
        </pc:spChg>
        <pc:spChg chg="mod">
          <ac:chgData name="Jure Mesarič" userId="e39853b1-5b1a-4e4f-ad54-df5d5046e31a" providerId="ADAL" clId="{89634595-6068-5F6C-BC96-4728DEEE6FD1}" dt="2026-05-28T07:00:45.579" v="15" actId="1076"/>
          <ac:spMkLst>
            <pc:docMk/>
            <pc:sldMk cId="0" sldId="264"/>
            <ac:spMk id="11" creationId="{F3D38ADF-2325-BFA2-F3BC-C230609C520A}"/>
          </ac:spMkLst>
        </pc:spChg>
        <pc:grpChg chg="mod">
          <ac:chgData name="Jure Mesarič" userId="e39853b1-5b1a-4e4f-ad54-df5d5046e31a" providerId="ADAL" clId="{89634595-6068-5F6C-BC96-4728DEEE6FD1}" dt="2026-05-28T07:00:40.643" v="14" actId="14100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">
        <pc:chgData name="Jure Mesarič" userId="e39853b1-5b1a-4e4f-ad54-df5d5046e31a" providerId="ADAL" clId="{89634595-6068-5F6C-BC96-4728DEEE6FD1}" dt="2026-05-28T07:03:20.971" v="21" actId="20577"/>
        <pc:sldMkLst>
          <pc:docMk/>
          <pc:sldMk cId="0" sldId="265"/>
        </pc:sldMkLst>
        <pc:spChg chg="mod">
          <ac:chgData name="Jure Mesarič" userId="e39853b1-5b1a-4e4f-ad54-df5d5046e31a" providerId="ADAL" clId="{89634595-6068-5F6C-BC96-4728DEEE6FD1}" dt="2026-05-28T07:03:20.971" v="21" actId="20577"/>
          <ac:spMkLst>
            <pc:docMk/>
            <pc:sldMk cId="0" sldId="265"/>
            <ac:spMk id="6" creationId="{00000000-0000-0000-0000-000000000000}"/>
          </ac:spMkLst>
        </pc:spChg>
      </pc:sldChg>
    </pc:docChg>
  </pc:docChgLst>
  <pc:docChgLst>
    <pc:chgData name="Barabucci, Claudia" userId="5972fce7-4b5c-405c-9f83-b43540fc848d" providerId="ADAL" clId="{59C703F8-0332-4C4B-9A3D-B60EF4A886B5}"/>
    <pc:docChg chg="undo redo custSel modSld">
      <pc:chgData name="Barabucci, Claudia" userId="5972fce7-4b5c-405c-9f83-b43540fc848d" providerId="ADAL" clId="{59C703F8-0332-4C4B-9A3D-B60EF4A886B5}" dt="2026-06-05T15:13:32.359" v="87" actId="478"/>
      <pc:docMkLst>
        <pc:docMk/>
      </pc:docMkLst>
      <pc:sldChg chg="addSp delSp modSp mod">
        <pc:chgData name="Barabucci, Claudia" userId="5972fce7-4b5c-405c-9f83-b43540fc848d" providerId="ADAL" clId="{59C703F8-0332-4C4B-9A3D-B60EF4A886B5}" dt="2026-05-19T15:55:44.599" v="8" actId="732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5:44.599" v="8" actId="732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36.391" v="15" actId="732"/>
        <pc:sldMkLst>
          <pc:docMk/>
          <pc:sldMk cId="0" sldId="258"/>
        </pc:sldMkLst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5T15:13:22.337" v="85" actId="478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14.537" v="61" actId="1076"/>
          <ac:spMkLst>
            <pc:docMk/>
            <pc:sldMk cId="0" sldId="259"/>
            <ac:spMk id="5" creationId="{00000000-0000-0000-0000-000000000000}"/>
          </ac:spMkLst>
        </pc:spChg>
        <pc:picChg chg="add del mod">
          <ac:chgData name="Barabucci, Claudia" userId="5972fce7-4b5c-405c-9f83-b43540fc848d" providerId="ADAL" clId="{59C703F8-0332-4C4B-9A3D-B60EF4A886B5}" dt="2026-06-05T15:13:22.337" v="85" actId="478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5-19T16:16:21.903" v="68" actId="1076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56.465" v="63" actId="1076"/>
          <ac:spMkLst>
            <pc:docMk/>
            <pc:sldMk cId="0" sldId="260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5-19T16:16:21.903" v="68" actId="1076"/>
          <ac:grpSpMkLst>
            <pc:docMk/>
            <pc:sldMk cId="0" sldId="260"/>
            <ac:grpSpMk id="4" creationId="{00000000-0000-0000-0000-000000000000}"/>
          </ac:grpSpMkLst>
        </pc:grpChg>
      </pc:sldChg>
      <pc:sldChg chg="addSp delSp modSp mod">
        <pc:chgData name="Barabucci, Claudia" userId="5972fce7-4b5c-405c-9f83-b43540fc848d" providerId="ADAL" clId="{59C703F8-0332-4C4B-9A3D-B60EF4A886B5}" dt="2026-06-05T15:13:30.041" v="86" actId="478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5:32.074" v="65" actId="1076"/>
          <ac:spMkLst>
            <pc:docMk/>
            <pc:sldMk cId="0" sldId="261"/>
            <ac:spMk id="5" creationId="{00000000-0000-0000-0000-000000000000}"/>
          </ac:spMkLst>
        </pc:spChg>
        <pc:picChg chg="add del mod">
          <ac:chgData name="Barabucci, Claudia" userId="5972fce7-4b5c-405c-9f83-b43540fc848d" providerId="ADAL" clId="{59C703F8-0332-4C4B-9A3D-B60EF4A886B5}" dt="2026-06-05T15:13:30.041" v="86" actId="478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5-19T16:17:01.003" v="75" actId="167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5-19T16:15:53.826" v="67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5-19T16:16:39.160" v="72" actId="167"/>
          <ac:spMkLst>
            <pc:docMk/>
            <pc:sldMk cId="0" sldId="262"/>
            <ac:spMk id="10" creationId="{E075B29F-6965-18BD-154F-8080FE53225F}"/>
          </ac:spMkLst>
        </pc:spChg>
        <pc:spChg chg="add mod ord">
          <ac:chgData name="Barabucci, Claudia" userId="5972fce7-4b5c-405c-9f83-b43540fc848d" providerId="ADAL" clId="{59C703F8-0332-4C4B-9A3D-B60EF4A886B5}" dt="2026-05-19T16:16:55.829" v="74" actId="167"/>
          <ac:spMkLst>
            <pc:docMk/>
            <pc:sldMk cId="0" sldId="262"/>
            <ac:spMk id="14" creationId="{A3BCB131-F1AC-FB41-3D25-F7099D22EBD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5T15:13:32.359" v="87" actId="478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7:45.144" v="81" actId="20577"/>
          <ac:spMkLst>
            <pc:docMk/>
            <pc:sldMk cId="0" sldId="263"/>
            <ac:spMk id="5" creationId="{00000000-0000-0000-0000-000000000000}"/>
          </ac:spMkLst>
        </pc:spChg>
        <pc:picChg chg="add del mod">
          <ac:chgData name="Barabucci, Claudia" userId="5972fce7-4b5c-405c-9f83-b43540fc848d" providerId="ADAL" clId="{59C703F8-0332-4C4B-9A3D-B60EF4A886B5}" dt="2026-06-05T15:13:32.359" v="87" actId="478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Barabucci, Claudia" userId="5972fce7-4b5c-405c-9f83-b43540fc848d" providerId="ADAL" clId="{59C703F8-0332-4C4B-9A3D-B60EF4A886B5}" dt="2026-05-19T16:18:13.982" v="84" actId="1076"/>
        <pc:sldMkLst>
          <pc:docMk/>
          <pc:sldMk cId="0" sldId="264"/>
        </pc:sldMkLst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8:09" v="83" actId="1076"/>
          <ac:spMkLst>
            <pc:docMk/>
            <pc:sldMk cId="0" sldId="264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5-19T16:18:13.982" v="84" actId="1076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5-19T16:10:33.939" v="59" actId="732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  <pc:spChg chg="mod">
          <ac:chgData name="Barabucci, Claudia" userId="S::claudia.barabucci_gopa.eu#ext#@efsa815.onmicrosoft.com::8c66b775-c6b3-42de-a97f-5d050fa0c3a8" providerId="AD" clId="Web-{A745DE1A-3215-F268-C145-8C4D17469199}" dt="2026-05-19T16:07:00.390" v="0" actId="1076"/>
          <ac:spMkLst>
            <pc:docMk/>
            <pc:sldMk cId="0" sldId="260"/>
            <ac:spMk id="5" creationId="{00000000-0000-0000-0000-000000000000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sl" dirty="0"/>
          </a:p>
        </p:txBody>
      </p:sp>
      <p:grpSp>
        <p:nvGrpSpPr>
          <p:cNvPr id="5" name="Group 5"/>
          <p:cNvGrpSpPr/>
          <p:nvPr/>
        </p:nvGrpSpPr>
        <p:grpSpPr>
          <a:xfrm>
            <a:off x="1741392" y="4376646"/>
            <a:ext cx="7742435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sl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Vesel svetovni</a:t>
            </a:r>
          </a:p>
          <a:p>
            <a:pPr algn="r" rtl="0">
              <a:lnSpc>
                <a:spcPts val="11736"/>
              </a:lnSpc>
            </a:pPr>
            <a:r>
              <a:rPr lang="sl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dan varnosti hrane!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5" name="Freeform 5"/>
          <p:cNvSpPr/>
          <p:nvPr/>
        </p:nvSpPr>
        <p:spPr>
          <a:xfrm>
            <a:off x="3096870" y="10042523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6" name="TextBox 6"/>
          <p:cNvSpPr txBox="1"/>
          <p:nvPr/>
        </p:nvSpPr>
        <p:spPr>
          <a:xfrm>
            <a:off x="1870045" y="7391400"/>
            <a:ext cx="6546908" cy="266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sl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Več o boleznih, ki se prenašajo s hrano</a:t>
            </a:r>
            <a:r>
              <a:rPr lang="sl" sz="5213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r>
              <a:rPr lang="sl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sl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lang="sl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Letošnja tema je </a:t>
            </a:r>
            <a:r>
              <a:rPr lang="sl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Od bremena do rešitev – varna hrana povsod.</a:t>
            </a:r>
            <a:r>
              <a:rPr lang="sl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sl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823019" cy="212898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489395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sl" sz="533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Spoznajmo nekatera dejstva!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9" name="TextBox 9"/>
          <p:cNvSpPr txBox="1"/>
          <p:nvPr/>
        </p:nvSpPr>
        <p:spPr>
          <a:xfrm>
            <a:off x="642076" y="838200"/>
            <a:ext cx="8473190" cy="5266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lang="sl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Gre za to, kako </a:t>
            </a:r>
            <a:r>
              <a:rPr lang="sl" sz="5750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bolezni, ki se prenašajo s hrano,</a:t>
            </a:r>
            <a:r>
              <a:rPr lang="sl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vplivajo na zdravje, preživetje, izobraževanje in gospodarstva. </a:t>
            </a:r>
          </a:p>
          <a:p>
            <a:pPr algn="r" rtl="0">
              <a:lnSpc>
                <a:spcPts val="6900"/>
              </a:lnSpc>
            </a:pPr>
            <a:endParaRPr lang="sl" sz="5750" b="1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sl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Ekološkega sadja in zelenjave ni treba prati.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910240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MIT/DEJSTVO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3" name="TextBox 3"/>
          <p:cNvSpPr txBox="1"/>
          <p:nvPr/>
        </p:nvSpPr>
        <p:spPr>
          <a:xfrm>
            <a:off x="1186952" y="3853590"/>
            <a:ext cx="8071348" cy="4188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sl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Pranje vseh pridelkov</a:t>
            </a:r>
            <a:r>
              <a:rPr lang="sl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vključno z ekološkimi, s čisto vodo </a:t>
            </a:r>
            <a:r>
              <a:rPr lang="sl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pomaga odstraniti onesnaževalce</a:t>
            </a:r>
            <a:r>
              <a:rPr lang="sl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in zmanjšuje tveganje za nastanek škodljivih mikrobov.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678411" y="2043649"/>
            <a:ext cx="3342693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8587500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MIT/DEJSTVO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sl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Zamrznjena živila lahko odmrznete pri sobni temperaturi.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5" name="TextBox 5"/>
          <p:cNvSpPr txBox="1"/>
          <p:nvPr/>
        </p:nvSpPr>
        <p:spPr>
          <a:xfrm>
            <a:off x="1511330" y="2370976"/>
            <a:ext cx="7264338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MIT/DEJSTVO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1935004" y="2258290"/>
            <a:ext cx="308610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sl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3853590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sl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Odmrzovanje živil</a:t>
            </a:r>
            <a:r>
              <a:rPr lang="sl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v hladilniku ali v hladni vodi </a:t>
            </a:r>
            <a:r>
              <a:rPr lang="sl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preprečuje rast</a:t>
            </a:r>
            <a:r>
              <a:rPr lang="sl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mikroorganizmov.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8587500" cy="10289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MIT/DEJSTVO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sl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Lahko zbolim zaradi hrane, ki sem jo zaužil/-a </a:t>
            </a:r>
            <a:r>
              <a:rPr lang="sl" sz="62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pred tremi dnevi.</a:t>
            </a:r>
            <a:endParaRPr lang="sl" sz="6231" b="0" i="0" u="none" baseline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834900" cy="1013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MIT/DEJSTVO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76942" y="53340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l" dirty="0"/>
          </a:p>
        </p:txBody>
      </p:sp>
      <p:sp>
        <p:nvSpPr>
          <p:cNvPr id="3" name="TextBox 3"/>
          <p:cNvSpPr txBox="1"/>
          <p:nvPr/>
        </p:nvSpPr>
        <p:spPr>
          <a:xfrm>
            <a:off x="1353529" y="3853590"/>
            <a:ext cx="7579943" cy="2797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sl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Nekateri nevarni mikroorganizmi potrebujejo </a:t>
            </a:r>
            <a:r>
              <a:rPr lang="sl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več kot nekaj ur</a:t>
            </a:r>
            <a:r>
              <a:rPr lang="sl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da povzročijo bolezen.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sl" dirty="0"/>
          </a:p>
        </p:txBody>
      </p:sp>
      <p:grpSp>
        <p:nvGrpSpPr>
          <p:cNvPr id="5" name="Group 5"/>
          <p:cNvGrpSpPr/>
          <p:nvPr/>
        </p:nvGrpSpPr>
        <p:grpSpPr>
          <a:xfrm>
            <a:off x="4000500" y="2354400"/>
            <a:ext cx="4394700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l"/>
          </a:p>
        </p:txBody>
      </p:sp>
      <p:sp>
        <p:nvSpPr>
          <p:cNvPr id="9" name="TextBox 9"/>
          <p:cNvSpPr txBox="1"/>
          <p:nvPr/>
        </p:nvSpPr>
        <p:spPr>
          <a:xfrm>
            <a:off x="202049" y="2371333"/>
            <a:ext cx="9882900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MIT/DEJSTVO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B91971-1BD0-48CB-8BF6-9DDAFAA97D34}">
  <ds:schemaRefs>
    <ds:schemaRef ds:uri="34b48345-9ac7-4050-93a6-4b531ea34ae8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0528b274-48f2-4258-ae4e-d4f6dfd934b7"/>
  </ds:schemaRefs>
</ds:datastoreItem>
</file>

<file path=customXml/itemProps3.xml><?xml version="1.0" encoding="utf-8"?>
<ds:datastoreItem xmlns:ds="http://schemas.openxmlformats.org/officeDocument/2006/customXml" ds:itemID="{F0BC5B74-511B-4F41-A689-A991177A2A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Microsoft Office PowerPoint</Application>
  <PresentationFormat>Custom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Montserrat</vt:lpstr>
      <vt:lpstr>Calibri</vt:lpstr>
      <vt:lpstr>Montserrat Medium</vt:lpstr>
      <vt:lpstr>Montserrat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cp:lastModifiedBy>Barabucci, Claudia</cp:lastModifiedBy>
  <cp:revision>1</cp:revision>
  <dcterms:created xsi:type="dcterms:W3CDTF">2006-08-16T00:00:00Z</dcterms:created>
  <dcterms:modified xsi:type="dcterms:W3CDTF">2026-06-05T15:13:40Z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