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0287000" cy="18288000"/>
  <p:notesSz cx="6858000" cy="9144000"/>
  <p:embeddedFontLst>
    <p:embeddedFont>
      <p:font typeface="Montserrat" panose="00000500000000000000" pitchFamily="2" charset="0"/>
      <p:regular r:id="rId15"/>
      <p:bold r:id="rId16"/>
    </p:embeddedFont>
    <p:embeddedFont>
      <p:font typeface="Montserrat Bold" panose="00000800000000000000" charset="0"/>
      <p:regular r:id="rId17"/>
      <p:bold r:id="rId18"/>
    </p:embeddedFont>
    <p:embeddedFont>
      <p:font typeface="Montserrat Medium" panose="00000600000000000000" pitchFamily="2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560" autoAdjust="0"/>
  </p:normalViewPr>
  <p:slideViewPr>
    <p:cSldViewPr>
      <p:cViewPr varScale="1">
        <p:scale>
          <a:sx n="40" d="100"/>
          <a:sy n="40" d="100"/>
        </p:scale>
        <p:origin x="351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5972fce7-4b5c-405c-9f83-b43540fc848d" providerId="ADAL" clId="{59C703F8-0332-4C4B-9A3D-B60EF4A886B5}"/>
    <pc:docChg chg="undo redo custSel modSld sldOrd">
      <pc:chgData name="Barabucci, Claudia" userId="5972fce7-4b5c-405c-9f83-b43540fc848d" providerId="ADAL" clId="{59C703F8-0332-4C4B-9A3D-B60EF4A886B5}" dt="2026-06-04T17:20:12.960" v="112" actId="1076"/>
      <pc:docMkLst>
        <pc:docMk/>
      </pc:docMkLst>
      <pc:sldChg chg="addSp delSp modSp mod">
        <pc:chgData name="Barabucci, Claudia" userId="5972fce7-4b5c-405c-9f83-b43540fc848d" providerId="ADAL" clId="{59C703F8-0332-4C4B-9A3D-B60EF4A886B5}" dt="2026-05-19T15:55:44.599" v="8" actId="732"/>
        <pc:sldMkLst>
          <pc:docMk/>
          <pc:sldMk cId="0" sldId="256"/>
        </pc:sldMkLst>
        <pc:spChg chg="add del mod modCrop">
          <ac:chgData name="Barabucci, Claudia" userId="5972fce7-4b5c-405c-9f83-b43540fc848d" providerId="ADAL" clId="{59C703F8-0332-4C4B-9A3D-B60EF4A886B5}" dt="2026-05-19T15:54:39.954" v="2" actId="732"/>
          <ac:spMkLst>
            <pc:docMk/>
            <pc:sldMk cId="0" sldId="256"/>
            <ac:spMk id="3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5:55:44.599" v="8" actId="732"/>
          <ac:spMkLst>
            <pc:docMk/>
            <pc:sldMk cId="0" sldId="256"/>
            <ac:spMk id="4" creationId="{00000000-0000-0000-0000-000000000000}"/>
          </ac:spMkLst>
        </pc:spChg>
      </pc:sldChg>
      <pc:sldChg chg="modSp mod">
        <pc:chgData name="Barabucci, Claudia" userId="5972fce7-4b5c-405c-9f83-b43540fc848d" providerId="ADAL" clId="{59C703F8-0332-4C4B-9A3D-B60EF4A886B5}" dt="2026-05-19T15:56:03.960" v="11" actId="732"/>
        <pc:sldMkLst>
          <pc:docMk/>
          <pc:sldMk cId="0" sldId="257"/>
        </pc:sldMkLst>
        <pc:spChg chg="mod modCrop">
          <ac:chgData name="Barabucci, Claudia" userId="5972fce7-4b5c-405c-9f83-b43540fc848d" providerId="ADAL" clId="{59C703F8-0332-4C4B-9A3D-B60EF4A886B5}" dt="2026-05-19T15:56:03.960" v="11" actId="732"/>
          <ac:spMkLst>
            <pc:docMk/>
            <pc:sldMk cId="0" sldId="257"/>
            <ac:spMk id="3" creationId="{00000000-0000-0000-0000-000000000000}"/>
          </ac:spMkLst>
        </pc:spChg>
      </pc:sldChg>
      <pc:sldChg chg="modSp mod">
        <pc:chgData name="Barabucci, Claudia" userId="5972fce7-4b5c-405c-9f83-b43540fc848d" providerId="ADAL" clId="{59C703F8-0332-4C4B-9A3D-B60EF4A886B5}" dt="2026-06-04T17:17:13.638" v="88" actId="1076"/>
        <pc:sldMkLst>
          <pc:docMk/>
          <pc:sldMk cId="0" sldId="258"/>
        </pc:sldMkLst>
        <pc:spChg chg="mod modCrop">
          <ac:chgData name="Barabucci, Claudia" userId="5972fce7-4b5c-405c-9f83-b43540fc848d" providerId="ADAL" clId="{59C703F8-0332-4C4B-9A3D-B60EF4A886B5}" dt="2026-05-19T15:56:36.391" v="15" actId="732"/>
          <ac:spMkLst>
            <pc:docMk/>
            <pc:sldMk cId="0" sldId="258"/>
            <ac:spMk id="8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6-04T17:17:13.638" v="88" actId="1076"/>
          <ac:spMkLst>
            <pc:docMk/>
            <pc:sldMk cId="0" sldId="258"/>
            <ac:spMk id="9" creationId="{00000000-0000-0000-0000-000000000000}"/>
          </ac:spMkLst>
        </pc:spChg>
      </pc:sldChg>
      <pc:sldChg chg="addSp modSp mod">
        <pc:chgData name="Barabucci, Claudia" userId="5972fce7-4b5c-405c-9f83-b43540fc848d" providerId="ADAL" clId="{59C703F8-0332-4C4B-9A3D-B60EF4A886B5}" dt="2026-06-04T17:17:19.088" v="89" actId="1076"/>
        <pc:sldMkLst>
          <pc:docMk/>
          <pc:sldMk cId="0" sldId="259"/>
        </pc:sldMkLst>
        <pc:spChg chg="mod modCrop">
          <ac:chgData name="Barabucci, Claudia" userId="5972fce7-4b5c-405c-9f83-b43540fc848d" providerId="ADAL" clId="{59C703F8-0332-4C4B-9A3D-B60EF4A886B5}" dt="2026-05-19T15:56:49.064" v="17" actId="732"/>
          <ac:spMkLst>
            <pc:docMk/>
            <pc:sldMk cId="0" sldId="259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5:57:09.094" v="20" actId="732"/>
          <ac:spMkLst>
            <pc:docMk/>
            <pc:sldMk cId="0" sldId="259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6-04T17:17:19.088" v="89" actId="1076"/>
          <ac:spMkLst>
            <pc:docMk/>
            <pc:sldMk cId="0" sldId="259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5-19T16:00:57.543" v="30" actId="1076"/>
          <ac:picMkLst>
            <pc:docMk/>
            <pc:sldMk cId="0" sldId="259"/>
            <ac:picMk id="7" creationId="{4330F7A8-4113-1E8A-7D1B-D0FB11DB5287}"/>
          </ac:picMkLst>
        </pc:picChg>
      </pc:sldChg>
      <pc:sldChg chg="modSp mod">
        <pc:chgData name="Barabucci, Claudia" userId="5972fce7-4b5c-405c-9f83-b43540fc848d" providerId="ADAL" clId="{59C703F8-0332-4C4B-9A3D-B60EF4A886B5}" dt="2026-06-04T17:17:34.538" v="92" actId="1076"/>
        <pc:sldMkLst>
          <pc:docMk/>
          <pc:sldMk cId="0" sldId="260"/>
        </pc:sldMkLst>
        <pc:spChg chg="mod modCrop">
          <ac:chgData name="Barabucci, Claudia" userId="5972fce7-4b5c-405c-9f83-b43540fc848d" providerId="ADAL" clId="{59C703F8-0332-4C4B-9A3D-B60EF4A886B5}" dt="2026-05-19T15:57:32.076" v="22" actId="732"/>
          <ac:spMkLst>
            <pc:docMk/>
            <pc:sldMk cId="0" sldId="260"/>
            <ac:spMk id="2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6-04T17:17:34.538" v="92" actId="1076"/>
          <ac:spMkLst>
            <pc:docMk/>
            <pc:sldMk cId="0" sldId="260"/>
            <ac:spMk id="3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0:14.594" v="27" actId="732"/>
          <ac:spMkLst>
            <pc:docMk/>
            <pc:sldMk cId="0" sldId="260"/>
            <ac:spMk id="8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6-04T17:17:23.906" v="90" actId="1076"/>
          <ac:spMkLst>
            <pc:docMk/>
            <pc:sldMk cId="0" sldId="260"/>
            <ac:spMk id="9" creationId="{00000000-0000-0000-0000-000000000000}"/>
          </ac:spMkLst>
        </pc:spChg>
        <pc:grpChg chg="mod">
          <ac:chgData name="Barabucci, Claudia" userId="5972fce7-4b5c-405c-9f83-b43540fc848d" providerId="ADAL" clId="{59C703F8-0332-4C4B-9A3D-B60EF4A886B5}" dt="2026-06-04T17:17:31.199" v="91" actId="1076"/>
          <ac:grpSpMkLst>
            <pc:docMk/>
            <pc:sldMk cId="0" sldId="260"/>
            <ac:grpSpMk id="4" creationId="{00000000-0000-0000-0000-000000000000}"/>
          </ac:grpSpMkLst>
        </pc:grpChg>
      </pc:sldChg>
      <pc:sldChg chg="addSp modSp mod">
        <pc:chgData name="Barabucci, Claudia" userId="5972fce7-4b5c-405c-9f83-b43540fc848d" providerId="ADAL" clId="{59C703F8-0332-4C4B-9A3D-B60EF4A886B5}" dt="2026-06-04T17:17:42.445" v="94" actId="1076"/>
        <pc:sldMkLst>
          <pc:docMk/>
          <pc:sldMk cId="0" sldId="261"/>
        </pc:sldMkLst>
        <pc:spChg chg="mod modCrop">
          <ac:chgData name="Barabucci, Claudia" userId="5972fce7-4b5c-405c-9f83-b43540fc848d" providerId="ADAL" clId="{59C703F8-0332-4C4B-9A3D-B60EF4A886B5}" dt="2026-05-19T16:01:28.171" v="35" actId="732"/>
          <ac:spMkLst>
            <pc:docMk/>
            <pc:sldMk cId="0" sldId="261"/>
            <ac:spMk id="4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6-04T17:17:42.445" v="94" actId="1076"/>
          <ac:spMkLst>
            <pc:docMk/>
            <pc:sldMk cId="0" sldId="261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6-04T17:17:38.612" v="93" actId="1076"/>
          <ac:picMkLst>
            <pc:docMk/>
            <pc:sldMk cId="0" sldId="261"/>
            <ac:picMk id="6" creationId="{E9C50624-2A6A-6572-D27F-F59CF12BBE44}"/>
          </ac:picMkLst>
        </pc:picChg>
      </pc:sldChg>
      <pc:sldChg chg="addSp delSp modSp mod">
        <pc:chgData name="Barabucci, Claudia" userId="5972fce7-4b5c-405c-9f83-b43540fc848d" providerId="ADAL" clId="{59C703F8-0332-4C4B-9A3D-B60EF4A886B5}" dt="2026-06-04T17:18:29.139" v="106" actId="1076"/>
        <pc:sldMkLst>
          <pc:docMk/>
          <pc:sldMk cId="0" sldId="262"/>
        </pc:sldMkLst>
        <pc:spChg chg="add del">
          <ac:chgData name="Barabucci, Claudia" userId="5972fce7-4b5c-405c-9f83-b43540fc848d" providerId="ADAL" clId="{59C703F8-0332-4C4B-9A3D-B60EF4A886B5}" dt="2026-06-04T17:18:12.151" v="100" actId="22"/>
          <ac:spMkLst>
            <pc:docMk/>
            <pc:sldMk cId="0" sldId="262"/>
            <ac:spMk id="4" creationId="{2E911D62-3C75-973D-D3D6-C028A8D68E8D}"/>
          </ac:spMkLst>
        </pc:spChg>
        <pc:spChg chg="add del mod">
          <ac:chgData name="Barabucci, Claudia" userId="5972fce7-4b5c-405c-9f83-b43540fc848d" providerId="ADAL" clId="{59C703F8-0332-4C4B-9A3D-B60EF4A886B5}" dt="2026-06-04T17:18:23.804" v="105" actId="1076"/>
          <ac:spMkLst>
            <pc:docMk/>
            <pc:sldMk cId="0" sldId="262"/>
            <ac:spMk id="7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3:04.611" v="42" actId="1076"/>
          <ac:spMkLst>
            <pc:docMk/>
            <pc:sldMk cId="0" sldId="262"/>
            <ac:spMk id="8" creationId="{00000000-0000-0000-0000-000000000000}"/>
          </ac:spMkLst>
        </pc:spChg>
        <pc:spChg chg="add mod ord">
          <ac:chgData name="Barabucci, Claudia" userId="5972fce7-4b5c-405c-9f83-b43540fc848d" providerId="ADAL" clId="{59C703F8-0332-4C4B-9A3D-B60EF4A886B5}" dt="2026-05-19T16:16:39.160" v="72" actId="167"/>
          <ac:spMkLst>
            <pc:docMk/>
            <pc:sldMk cId="0" sldId="262"/>
            <ac:spMk id="10" creationId="{E075B29F-6965-18BD-154F-8080FE53225F}"/>
          </ac:spMkLst>
        </pc:spChg>
        <pc:spChg chg="add del mod ord">
          <ac:chgData name="Barabucci, Claudia" userId="5972fce7-4b5c-405c-9f83-b43540fc848d" providerId="ADAL" clId="{59C703F8-0332-4C4B-9A3D-B60EF4A886B5}" dt="2026-06-04T17:18:29.139" v="106" actId="1076"/>
          <ac:spMkLst>
            <pc:docMk/>
            <pc:sldMk cId="0" sldId="262"/>
            <ac:spMk id="14" creationId="{A3BCB131-F1AC-FB41-3D25-F7099D22EBDF}"/>
          </ac:spMkLst>
        </pc:spChg>
        <pc:spChg chg="ord">
          <ac:chgData name="Barabucci, Claudia" userId="5972fce7-4b5c-405c-9f83-b43540fc848d" providerId="ADAL" clId="{59C703F8-0332-4C4B-9A3D-B60EF4A886B5}" dt="2026-05-19T16:17:01.003" v="75" actId="167"/>
          <ac:spMkLst>
            <pc:docMk/>
            <pc:sldMk cId="0" sldId="262"/>
            <ac:spMk id="15" creationId="{81A249B8-089E-EF92-EC07-CD3812F1B28A}"/>
          </ac:spMkLst>
        </pc:spChg>
      </pc:sldChg>
      <pc:sldChg chg="addSp modSp mod">
        <pc:chgData name="Barabucci, Claudia" userId="5972fce7-4b5c-405c-9f83-b43540fc848d" providerId="ADAL" clId="{59C703F8-0332-4C4B-9A3D-B60EF4A886B5}" dt="2026-06-04T17:18:35.211" v="108" actId="1076"/>
        <pc:sldMkLst>
          <pc:docMk/>
          <pc:sldMk cId="0" sldId="263"/>
        </pc:sldMkLst>
        <pc:spChg chg="mod modCrop">
          <ac:chgData name="Barabucci, Claudia" userId="5972fce7-4b5c-405c-9f83-b43540fc848d" providerId="ADAL" clId="{59C703F8-0332-4C4B-9A3D-B60EF4A886B5}" dt="2026-05-19T16:03:52.542" v="48" actId="732"/>
          <ac:spMkLst>
            <pc:docMk/>
            <pc:sldMk cId="0" sldId="263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6-04T17:18:32.856" v="107" actId="1076"/>
          <ac:spMkLst>
            <pc:docMk/>
            <pc:sldMk cId="0" sldId="263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6-04T17:18:35.211" v="108" actId="1076"/>
          <ac:picMkLst>
            <pc:docMk/>
            <pc:sldMk cId="0" sldId="263"/>
            <ac:picMk id="6" creationId="{3F9AF7FA-EE6B-6919-45C4-36627E0D879B}"/>
          </ac:picMkLst>
        </pc:picChg>
      </pc:sldChg>
      <pc:sldChg chg="modSp mod ord">
        <pc:chgData name="Barabucci, Claudia" userId="5972fce7-4b5c-405c-9f83-b43540fc848d" providerId="ADAL" clId="{59C703F8-0332-4C4B-9A3D-B60EF4A886B5}" dt="2026-06-04T17:20:08.868" v="111" actId="14100"/>
        <pc:sldMkLst>
          <pc:docMk/>
          <pc:sldMk cId="0" sldId="264"/>
        </pc:sldMkLst>
        <pc:spChg chg="mod">
          <ac:chgData name="Barabucci, Claudia" userId="5972fce7-4b5c-405c-9f83-b43540fc848d" providerId="ADAL" clId="{59C703F8-0332-4C4B-9A3D-B60EF4A886B5}" dt="2026-06-04T17:18:41.832" v="109" actId="1076"/>
          <ac:spMkLst>
            <pc:docMk/>
            <pc:sldMk cId="0" sldId="264"/>
            <ac:spMk id="3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4:20.644" v="52" actId="732"/>
          <ac:spMkLst>
            <pc:docMk/>
            <pc:sldMk cId="0" sldId="264"/>
            <ac:spMk id="4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8:09" v="83" actId="1076"/>
          <ac:spMkLst>
            <pc:docMk/>
            <pc:sldMk cId="0" sldId="264"/>
            <ac:spMk id="9" creationId="{00000000-0000-0000-0000-000000000000}"/>
          </ac:spMkLst>
        </pc:spChg>
        <pc:grpChg chg="mod">
          <ac:chgData name="Barabucci, Claudia" userId="5972fce7-4b5c-405c-9f83-b43540fc848d" providerId="ADAL" clId="{59C703F8-0332-4C4B-9A3D-B60EF4A886B5}" dt="2026-06-04T17:20:08.868" v="111" actId="14100"/>
          <ac:grpSpMkLst>
            <pc:docMk/>
            <pc:sldMk cId="0" sldId="264"/>
            <ac:grpSpMk id="5" creationId="{00000000-0000-0000-0000-000000000000}"/>
          </ac:grpSpMkLst>
        </pc:grpChg>
      </pc:sldChg>
      <pc:sldChg chg="modSp mod">
        <pc:chgData name="Barabucci, Claudia" userId="5972fce7-4b5c-405c-9f83-b43540fc848d" providerId="ADAL" clId="{59C703F8-0332-4C4B-9A3D-B60EF4A886B5}" dt="2026-06-04T17:20:12.960" v="112" actId="1076"/>
        <pc:sldMkLst>
          <pc:docMk/>
          <pc:sldMk cId="0" sldId="265"/>
        </pc:sldMkLst>
        <pc:spChg chg="mod modCrop">
          <ac:chgData name="Barabucci, Claudia" userId="5972fce7-4b5c-405c-9f83-b43540fc848d" providerId="ADAL" clId="{59C703F8-0332-4C4B-9A3D-B60EF4A886B5}" dt="2026-05-19T16:10:33.939" v="59" actId="732"/>
          <ac:spMkLst>
            <pc:docMk/>
            <pc:sldMk cId="0" sldId="265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6-04T17:20:12.960" v="112" actId="1076"/>
          <ac:spMkLst>
            <pc:docMk/>
            <pc:sldMk cId="0" sldId="265"/>
            <ac:spMk id="6" creationId="{00000000-0000-0000-0000-000000000000}"/>
          </ac:spMkLst>
        </pc:spChg>
      </pc:sldChg>
    </pc:docChg>
  </pc:docChgLst>
  <pc:docChgLst>
    <pc:chgData name="Barabucci, Claudia" userId="S::claudia.barabucci_gopa.eu#ext#@efsa815.onmicrosoft.com::8c66b775-c6b3-42de-a97f-5d050fa0c3a8" providerId="AD" clId="Web-{A745DE1A-3215-F268-C145-8C4D17469199}"/>
    <pc:docChg chg="modSld">
      <pc:chgData name="Barabucci, Claudia" userId="S::claudia.barabucci_gopa.eu#ext#@efsa815.onmicrosoft.com::8c66b775-c6b3-42de-a97f-5d050fa0c3a8" providerId="AD" clId="Web-{A745DE1A-3215-F268-C145-8C4D17469199}" dt="2026-05-19T16:09:15.193" v="18"/>
      <pc:docMkLst>
        <pc:docMk/>
      </pc:docMkLst>
      <pc:sldChg chg="modSp">
        <pc:chgData name="Barabucci, Claudia" userId="S::claudia.barabucci_gopa.eu#ext#@efsa815.onmicrosoft.com::8c66b775-c6b3-42de-a97f-5d050fa0c3a8" providerId="AD" clId="Web-{A745DE1A-3215-F268-C145-8C4D17469199}" dt="2026-05-19T16:07:00.390" v="0" actId="1076"/>
        <pc:sldMkLst>
          <pc:docMk/>
          <pc:sldMk cId="0" sldId="260"/>
        </pc:sldMkLst>
        <pc:spChg chg="mod">
          <ac:chgData name="Barabucci, Claudia" userId="S::claudia.barabucci_gopa.eu#ext#@efsa815.onmicrosoft.com::8c66b775-c6b3-42de-a97f-5d050fa0c3a8" providerId="AD" clId="Web-{A745DE1A-3215-F268-C145-8C4D17469199}" dt="2026-05-19T16:07:00.390" v="0" actId="1076"/>
          <ac:spMkLst>
            <pc:docMk/>
            <pc:sldMk cId="0" sldId="260"/>
            <ac:spMk id="5" creationId="{00000000-0000-0000-0000-000000000000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8:31.223" v="9"/>
        <pc:sldMkLst>
          <pc:docMk/>
          <pc:sldMk cId="0" sldId="261"/>
        </pc:sldMkLst>
        <pc:spChg chg="add ord">
          <ac:chgData name="Barabucci, Claudia" userId="S::claudia.barabucci_gopa.eu#ext#@efsa815.onmicrosoft.com::8c66b775-c6b3-42de-a97f-5d050fa0c3a8" providerId="AD" clId="Web-{A745DE1A-3215-F268-C145-8C4D17469199}" dt="2026-05-19T16:08:31.223" v="9"/>
          <ac:spMkLst>
            <pc:docMk/>
            <pc:sldMk cId="0" sldId="261"/>
            <ac:spMk id="8" creationId="{511F7879-9EBB-7C98-68EE-C406EF50946E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8:41.582" v="11"/>
        <pc:sldMkLst>
          <pc:docMk/>
          <pc:sldMk cId="0" sldId="262"/>
        </pc:sldMkLst>
        <pc:spChg chg="ord">
          <ac:chgData name="Barabucci, Claudia" userId="S::claudia.barabucci_gopa.eu#ext#@efsa815.onmicrosoft.com::8c66b775-c6b3-42de-a97f-5d050fa0c3a8" providerId="AD" clId="Web-{A745DE1A-3215-F268-C145-8C4D17469199}" dt="2026-05-19T16:07:43.986" v="3"/>
          <ac:spMkLst>
            <pc:docMk/>
            <pc:sldMk cId="0" sldId="262"/>
            <ac:spMk id="7" creationId="{00000000-0000-0000-0000-000000000000}"/>
          </ac:spMkLst>
        </pc:spChg>
        <pc:spChg chg="add ord">
          <ac:chgData name="Barabucci, Claudia" userId="S::claudia.barabucci_gopa.eu#ext#@efsa815.onmicrosoft.com::8c66b775-c6b3-42de-a97f-5d050fa0c3a8" providerId="AD" clId="Web-{A745DE1A-3215-F268-C145-8C4D17469199}" dt="2026-05-19T16:08:41.582" v="11"/>
          <ac:spMkLst>
            <pc:docMk/>
            <pc:sldMk cId="0" sldId="262"/>
            <ac:spMk id="15" creationId="{81A249B8-089E-EF92-EC07-CD3812F1B28A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9:03.349" v="15"/>
        <pc:sldMkLst>
          <pc:docMk/>
          <pc:sldMk cId="0" sldId="263"/>
        </pc:sldMkLst>
        <pc:spChg chg="add ord">
          <ac:chgData name="Barabucci, Claudia" userId="S::claudia.barabucci_gopa.eu#ext#@efsa815.onmicrosoft.com::8c66b775-c6b3-42de-a97f-5d050fa0c3a8" providerId="AD" clId="Web-{A745DE1A-3215-F268-C145-8C4D17469199}" dt="2026-05-19T16:09:03.349" v="15"/>
          <ac:spMkLst>
            <pc:docMk/>
            <pc:sldMk cId="0" sldId="263"/>
            <ac:spMk id="8" creationId="{2C64BD84-AE28-7142-8CDF-3A4DAD967EB8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9:15.193" v="18"/>
        <pc:sldMkLst>
          <pc:docMk/>
          <pc:sldMk cId="0" sldId="264"/>
        </pc:sldMkLst>
        <pc:spChg chg="add ord">
          <ac:chgData name="Barabucci, Claudia" userId="S::claudia.barabucci_gopa.eu#ext#@efsa815.onmicrosoft.com::8c66b775-c6b3-42de-a97f-5d050fa0c3a8" providerId="AD" clId="Web-{A745DE1A-3215-F268-C145-8C4D17469199}" dt="2026-05-19T16:09:15.193" v="18"/>
          <ac:spMkLst>
            <pc:docMk/>
            <pc:sldMk cId="0" sldId="264"/>
            <ac:spMk id="11" creationId="{F3D38ADF-2325-BFA2-F3BC-C230609C520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509574" y="15132897"/>
            <a:ext cx="10993401" cy="3298020"/>
          </a:xfrm>
          <a:custGeom>
            <a:avLst/>
            <a:gdLst/>
            <a:ahLst/>
            <a:cxnLst/>
            <a:rect l="l" t="t" r="r" b="b"/>
            <a:pathLst>
              <a:path w="10993401" h="3298020">
                <a:moveTo>
                  <a:pt x="0" y="0"/>
                </a:moveTo>
                <a:lnTo>
                  <a:pt x="10993401" y="0"/>
                </a:lnTo>
                <a:lnTo>
                  <a:pt x="10993401" y="3298020"/>
                </a:lnTo>
                <a:lnTo>
                  <a:pt x="0" y="32980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ro"/>
          </a:p>
        </p:txBody>
      </p:sp>
      <p:sp>
        <p:nvSpPr>
          <p:cNvPr id="3" name="Freeform 3"/>
          <p:cNvSpPr/>
          <p:nvPr/>
        </p:nvSpPr>
        <p:spPr>
          <a:xfrm>
            <a:off x="803173" y="6591127"/>
            <a:ext cx="9483827" cy="7956474"/>
          </a:xfrm>
          <a:custGeom>
            <a:avLst/>
            <a:gdLst/>
            <a:ahLst/>
            <a:cxnLst/>
            <a:rect l="l" t="t" r="r" b="b"/>
            <a:pathLst>
              <a:path w="10993401" h="7956474">
                <a:moveTo>
                  <a:pt x="0" y="0"/>
                </a:moveTo>
                <a:lnTo>
                  <a:pt x="10993401" y="0"/>
                </a:lnTo>
                <a:lnTo>
                  <a:pt x="10993401" y="7956473"/>
                </a:lnTo>
                <a:lnTo>
                  <a:pt x="0" y="7956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1" r="-15918"/>
            </a:stretch>
          </a:blipFill>
        </p:spPr>
        <p:txBody>
          <a:bodyPr/>
          <a:lstStyle/>
          <a:p>
            <a:endParaRPr lang="ro" dirty="0"/>
          </a:p>
        </p:txBody>
      </p:sp>
      <p:sp>
        <p:nvSpPr>
          <p:cNvPr id="4" name="Freeform 4"/>
          <p:cNvSpPr/>
          <p:nvPr/>
        </p:nvSpPr>
        <p:spPr>
          <a:xfrm flipH="1">
            <a:off x="803171" y="9727723"/>
            <a:ext cx="9483827" cy="8560278"/>
          </a:xfrm>
          <a:custGeom>
            <a:avLst/>
            <a:gdLst/>
            <a:ahLst/>
            <a:cxnLst/>
            <a:rect l="l" t="t" r="r" b="b"/>
            <a:pathLst>
              <a:path w="10993401" h="11132557">
                <a:moveTo>
                  <a:pt x="10993401" y="0"/>
                </a:moveTo>
                <a:lnTo>
                  <a:pt x="0" y="0"/>
                </a:lnTo>
                <a:lnTo>
                  <a:pt x="0" y="11132558"/>
                </a:lnTo>
                <a:lnTo>
                  <a:pt x="10993401" y="11132558"/>
                </a:lnTo>
                <a:lnTo>
                  <a:pt x="10993401" y="0"/>
                </a:lnTo>
                <a:close/>
              </a:path>
            </a:pathLst>
          </a:custGeom>
          <a:blipFill>
            <a:blip r:embed="rId4"/>
            <a:stretch>
              <a:fillRect l="-15918" t="-1" r="1" b="-30048"/>
            </a:stretch>
          </a:blipFill>
        </p:spPr>
        <p:txBody>
          <a:bodyPr/>
          <a:lstStyle/>
          <a:p>
            <a:endParaRPr lang="ro" dirty="0"/>
          </a:p>
        </p:txBody>
      </p:sp>
      <p:grpSp>
        <p:nvGrpSpPr>
          <p:cNvPr id="5" name="Group 5"/>
          <p:cNvGrpSpPr/>
          <p:nvPr/>
        </p:nvGrpSpPr>
        <p:grpSpPr>
          <a:xfrm>
            <a:off x="1741392" y="4376646"/>
            <a:ext cx="7742435" cy="1285137"/>
            <a:chOff x="0" y="0"/>
            <a:chExt cx="2039160" cy="338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39160" cy="338472"/>
            </a:xfrm>
            <a:custGeom>
              <a:avLst/>
              <a:gdLst/>
              <a:ahLst/>
              <a:cxnLst/>
              <a:rect l="l" t="t" r="r" b="b"/>
              <a:pathLst>
                <a:path w="2039160" h="338472">
                  <a:moveTo>
                    <a:pt x="0" y="0"/>
                  </a:moveTo>
                  <a:lnTo>
                    <a:pt x="2039160" y="0"/>
                  </a:lnTo>
                  <a:lnTo>
                    <a:pt x="2039160" y="338472"/>
                  </a:lnTo>
                  <a:lnTo>
                    <a:pt x="0" y="338472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r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2039160" cy="3956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3508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912496" y="2714959"/>
            <a:ext cx="8345804" cy="44575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11736"/>
              </a:lnSpc>
            </a:pPr>
            <a:r>
              <a:rPr lang="ro" sz="9780" b="1" i="0" u="none" baseline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Ziua mondială a</a:t>
            </a:r>
          </a:p>
          <a:p>
            <a:pPr algn="r" rtl="0">
              <a:lnSpc>
                <a:spcPts val="11736"/>
              </a:lnSpc>
            </a:pPr>
            <a:r>
              <a:rPr lang="ro" sz="9780" b="1" i="0" u="none" baseline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siguranței alimentare!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333" r="-83333"/>
            </a:stretch>
          </a:blipFill>
        </p:spPr>
        <p:txBody>
          <a:bodyPr/>
          <a:lstStyle/>
          <a:p>
            <a:endParaRPr lang="ro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2207240" h="18288000">
                <a:moveTo>
                  <a:pt x="0" y="0"/>
                </a:moveTo>
                <a:lnTo>
                  <a:pt x="12207240" y="0"/>
                </a:lnTo>
                <a:lnTo>
                  <a:pt x="1220724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3333" r="-83333"/>
            </a:stretch>
          </a:blipFill>
        </p:spPr>
        <p:txBody>
          <a:bodyPr/>
          <a:lstStyle/>
          <a:p>
            <a:endParaRPr lang="ro" dirty="0"/>
          </a:p>
        </p:txBody>
      </p:sp>
      <p:sp>
        <p:nvSpPr>
          <p:cNvPr id="4" name="Freeform 4"/>
          <p:cNvSpPr/>
          <p:nvPr/>
        </p:nvSpPr>
        <p:spPr>
          <a:xfrm>
            <a:off x="1321931" y="5322431"/>
            <a:ext cx="7643138" cy="7643138"/>
          </a:xfrm>
          <a:custGeom>
            <a:avLst/>
            <a:gdLst/>
            <a:ahLst/>
            <a:cxnLst/>
            <a:rect l="l" t="t" r="r" b="b"/>
            <a:pathLst>
              <a:path w="7643138" h="7643138">
                <a:moveTo>
                  <a:pt x="0" y="0"/>
                </a:moveTo>
                <a:lnTo>
                  <a:pt x="7643138" y="0"/>
                </a:lnTo>
                <a:lnTo>
                  <a:pt x="7643138" y="7643138"/>
                </a:lnTo>
                <a:lnTo>
                  <a:pt x="0" y="76431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ro"/>
          </a:p>
        </p:txBody>
      </p:sp>
      <p:sp>
        <p:nvSpPr>
          <p:cNvPr id="5" name="Freeform 5"/>
          <p:cNvSpPr/>
          <p:nvPr/>
        </p:nvSpPr>
        <p:spPr>
          <a:xfrm>
            <a:off x="3096870" y="10042523"/>
            <a:ext cx="4093259" cy="1079597"/>
          </a:xfrm>
          <a:custGeom>
            <a:avLst/>
            <a:gdLst/>
            <a:ahLst/>
            <a:cxnLst/>
            <a:rect l="l" t="t" r="r" b="b"/>
            <a:pathLst>
              <a:path w="4093259" h="1079597">
                <a:moveTo>
                  <a:pt x="0" y="0"/>
                </a:moveTo>
                <a:lnTo>
                  <a:pt x="4093260" y="0"/>
                </a:lnTo>
                <a:lnTo>
                  <a:pt x="4093260" y="1079598"/>
                </a:lnTo>
                <a:lnTo>
                  <a:pt x="0" y="10795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ro"/>
          </a:p>
        </p:txBody>
      </p:sp>
      <p:sp>
        <p:nvSpPr>
          <p:cNvPr id="6" name="TextBox 6"/>
          <p:cNvSpPr txBox="1"/>
          <p:nvPr/>
        </p:nvSpPr>
        <p:spPr>
          <a:xfrm>
            <a:off x="1870045" y="6934200"/>
            <a:ext cx="6546908" cy="1999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213"/>
              </a:lnSpc>
            </a:pPr>
            <a:r>
              <a:rPr lang="ro" sz="5213" b="0" i="0" u="none" baseline="0" dirty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Aflați mai multe despre bolile cu transmitere prin alimente cu </a:t>
            </a:r>
            <a:r>
              <a:rPr lang="ro" sz="5213" b="1" i="0" u="none" baseline="0" dirty="0">
                <a:solidFill>
                  <a:srgbClr val="004D99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#Safe2EatEU!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0832" r="-212429" b="-36265"/>
            </a:stretch>
          </a:blipFill>
        </p:spPr>
        <p:txBody>
          <a:bodyPr/>
          <a:lstStyle/>
          <a:p>
            <a:endParaRPr lang="ro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5117" t="-53224" r="-23147"/>
            </a:stretch>
          </a:blipFill>
        </p:spPr>
        <p:txBody>
          <a:bodyPr/>
          <a:lstStyle/>
          <a:p>
            <a:endParaRPr lang="ro" dirty="0"/>
          </a:p>
        </p:txBody>
      </p:sp>
      <p:sp>
        <p:nvSpPr>
          <p:cNvPr id="4" name="TextBox 4"/>
          <p:cNvSpPr txBox="1"/>
          <p:nvPr/>
        </p:nvSpPr>
        <p:spPr>
          <a:xfrm>
            <a:off x="737124" y="2920846"/>
            <a:ext cx="8377335" cy="3483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6902"/>
              </a:lnSpc>
            </a:pPr>
            <a:r>
              <a:rPr lang="ro" sz="5751" b="1" i="0" u="none" baseline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Tema din acest an este </a:t>
            </a:r>
            <a:r>
              <a:rPr lang="ro" sz="5751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„De la povară la soluții </a:t>
            </a:r>
            <a:r>
              <a:rPr lang="ro" sz="5751" b="0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–</a:t>
            </a:r>
            <a:r>
              <a:rPr lang="ro" sz="5751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alimente sigure peste tot”.</a:t>
            </a:r>
            <a:r>
              <a:rPr lang="ro" sz="5751" b="1" i="0" u="none" baseline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416" r="-83416"/>
            </a:stretch>
          </a:blipFill>
        </p:spPr>
        <p:txBody>
          <a:bodyPr/>
          <a:lstStyle/>
          <a:p>
            <a:endParaRPr lang="ro"/>
          </a:p>
        </p:txBody>
      </p:sp>
      <p:grpSp>
        <p:nvGrpSpPr>
          <p:cNvPr id="3" name="Group 3"/>
          <p:cNvGrpSpPr/>
          <p:nvPr/>
        </p:nvGrpSpPr>
        <p:grpSpPr>
          <a:xfrm>
            <a:off x="892481" y="14254020"/>
            <a:ext cx="8502039" cy="1591750"/>
            <a:chOff x="0" y="0"/>
            <a:chExt cx="2239220" cy="41922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39220" cy="419226"/>
            </a:xfrm>
            <a:custGeom>
              <a:avLst/>
              <a:gdLst/>
              <a:ahLst/>
              <a:cxnLst/>
              <a:rect l="l" t="t" r="r" b="b"/>
              <a:pathLst>
                <a:path w="2239220" h="419226">
                  <a:moveTo>
                    <a:pt x="0" y="0"/>
                  </a:moveTo>
                  <a:lnTo>
                    <a:pt x="2239220" y="0"/>
                  </a:lnTo>
                  <a:lnTo>
                    <a:pt x="2239220" y="419226"/>
                  </a:lnTo>
                  <a:lnTo>
                    <a:pt x="0" y="419226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ro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239220" cy="4573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3086100" y="16115613"/>
            <a:ext cx="4114800" cy="714947"/>
          </a:xfrm>
          <a:custGeom>
            <a:avLst/>
            <a:gdLst/>
            <a:ahLst/>
            <a:cxnLst/>
            <a:rect l="l" t="t" r="r" b="b"/>
            <a:pathLst>
              <a:path w="4114800" h="714947">
                <a:moveTo>
                  <a:pt x="0" y="0"/>
                </a:moveTo>
                <a:lnTo>
                  <a:pt x="4114800" y="0"/>
                </a:lnTo>
                <a:lnTo>
                  <a:pt x="4114800" y="714946"/>
                </a:lnTo>
                <a:lnTo>
                  <a:pt x="0" y="7149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o"/>
          </a:p>
        </p:txBody>
      </p:sp>
      <p:sp>
        <p:nvSpPr>
          <p:cNvPr id="7" name="TextBox 7"/>
          <p:cNvSpPr txBox="1"/>
          <p:nvPr/>
        </p:nvSpPr>
        <p:spPr>
          <a:xfrm>
            <a:off x="1171735" y="14692152"/>
            <a:ext cx="7943531" cy="7631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0">
              <a:lnSpc>
                <a:spcPts val="5864"/>
              </a:lnSpc>
            </a:pPr>
            <a:r>
              <a:rPr lang="ro" sz="5331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Să demontăm câteva mituri!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5117" t="-53224" r="-23147"/>
            </a:stretch>
          </a:blipFill>
        </p:spPr>
        <p:txBody>
          <a:bodyPr/>
          <a:lstStyle/>
          <a:p>
            <a:endParaRPr lang="ro" dirty="0"/>
          </a:p>
        </p:txBody>
      </p:sp>
      <p:sp>
        <p:nvSpPr>
          <p:cNvPr id="9" name="TextBox 9"/>
          <p:cNvSpPr txBox="1"/>
          <p:nvPr/>
        </p:nvSpPr>
        <p:spPr>
          <a:xfrm>
            <a:off x="1409700" y="1477493"/>
            <a:ext cx="8222785" cy="70788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0">
              <a:lnSpc>
                <a:spcPts val="6900"/>
              </a:lnSpc>
            </a:pPr>
            <a:r>
              <a:rPr lang="ro" sz="540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Este vorba despre modul în care </a:t>
            </a:r>
            <a:r>
              <a:rPr lang="ro" sz="5400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bolile cu transmitere prin alimente</a:t>
            </a:r>
            <a:r>
              <a:rPr lang="ro" sz="540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afectează sănătatea, mijloacele de subzistență, educația și economiile. </a:t>
            </a:r>
          </a:p>
          <a:p>
            <a:pPr algn="r" rtl="0">
              <a:lnSpc>
                <a:spcPts val="6900"/>
              </a:lnSpc>
            </a:pPr>
            <a:endParaRPr lang="ro" sz="5750" b="1" dirty="0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ro" dirty="0"/>
          </a:p>
        </p:txBody>
      </p:sp>
      <p:sp>
        <p:nvSpPr>
          <p:cNvPr id="3" name="Freeform 3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8135" r="-58451" b="-43336"/>
            </a:stretch>
          </a:blipFill>
        </p:spPr>
        <p:txBody>
          <a:bodyPr/>
          <a:lstStyle/>
          <a:p>
            <a:endParaRPr lang="ro" dirty="0"/>
          </a:p>
        </p:txBody>
      </p:sp>
      <p:sp>
        <p:nvSpPr>
          <p:cNvPr id="4" name="TextBox 4"/>
          <p:cNvSpPr txBox="1"/>
          <p:nvPr/>
        </p:nvSpPr>
        <p:spPr>
          <a:xfrm>
            <a:off x="848198" y="3863115"/>
            <a:ext cx="8590604" cy="2622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lang="ro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Fructele și legumele organice nu trebuie spălate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860" y="1938575"/>
            <a:ext cx="6505279" cy="1028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ro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MIT / REALITATE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30F7A8-4113-1E8A-7D1B-D0FB11DB52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57" y="6831758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ro" dirty="0"/>
          </a:p>
        </p:txBody>
      </p:sp>
      <p:sp>
        <p:nvSpPr>
          <p:cNvPr id="3" name="TextBox 3"/>
          <p:cNvSpPr txBox="1"/>
          <p:nvPr/>
        </p:nvSpPr>
        <p:spPr>
          <a:xfrm>
            <a:off x="1391288" y="3582880"/>
            <a:ext cx="8071348" cy="5642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3"/>
              </a:lnSpc>
              <a:spcBef>
                <a:spcPct val="0"/>
              </a:spcBef>
            </a:pPr>
            <a:r>
              <a:rPr lang="ro" sz="5030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Spălarea tuturor produselor agricole</a:t>
            </a:r>
            <a:r>
              <a:rPr lang="ro" sz="5030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, inclusiv a celor organice, cu apă curată </a:t>
            </a:r>
            <a:r>
              <a:rPr lang="ro" sz="5030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ajută la îndepărtarea contaminanților</a:t>
            </a:r>
            <a:r>
              <a:rPr lang="ro" sz="5030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și reduce riscul de apariție a microbilor dăunători.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3472153" y="1014781"/>
            <a:ext cx="3342693" cy="1182857"/>
            <a:chOff x="0" y="-38100"/>
            <a:chExt cx="880380" cy="311534"/>
          </a:xfrm>
        </p:grpSpPr>
        <p:sp>
          <p:nvSpPr>
            <p:cNvPr id="5" name="Freeform 5"/>
            <p:cNvSpPr/>
            <p:nvPr/>
          </p:nvSpPr>
          <p:spPr>
            <a:xfrm>
              <a:off x="67580" y="18431"/>
              <a:ext cx="812800" cy="255003"/>
            </a:xfrm>
            <a:custGeom>
              <a:avLst/>
              <a:gdLst/>
              <a:ahLst/>
              <a:cxnLst/>
              <a:rect l="l" t="t" r="r" b="b"/>
              <a:pathLst>
                <a:path w="812800" h="255003">
                  <a:moveTo>
                    <a:pt x="0" y="0"/>
                  </a:moveTo>
                  <a:lnTo>
                    <a:pt x="812800" y="0"/>
                  </a:lnTo>
                  <a:lnTo>
                    <a:pt x="812800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ro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812800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rot="-6808883" flipH="1">
            <a:off x="78772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o"/>
          </a:p>
        </p:txBody>
      </p:sp>
      <p:sp>
        <p:nvSpPr>
          <p:cNvPr id="8" name="Freeform 8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8135" r="-58451" b="-43336"/>
            </a:stretch>
          </a:blipFill>
        </p:spPr>
        <p:txBody>
          <a:bodyPr/>
          <a:lstStyle/>
          <a:p>
            <a:endParaRPr lang="ro" dirty="0"/>
          </a:p>
        </p:txBody>
      </p:sp>
      <p:sp>
        <p:nvSpPr>
          <p:cNvPr id="9" name="TextBox 9"/>
          <p:cNvSpPr txBox="1"/>
          <p:nvPr/>
        </p:nvSpPr>
        <p:spPr>
          <a:xfrm>
            <a:off x="2025097" y="1292668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ro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MIT / REALITATE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511F7879-9EBB-7C98-68EE-C406EF50946E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ro" dirty="0"/>
          </a:p>
        </p:txBody>
      </p:sp>
      <p:sp>
        <p:nvSpPr>
          <p:cNvPr id="3" name="TextBox 3"/>
          <p:cNvSpPr txBox="1"/>
          <p:nvPr/>
        </p:nvSpPr>
        <p:spPr>
          <a:xfrm>
            <a:off x="1132662" y="3781527"/>
            <a:ext cx="8021676" cy="2622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lang="ro" sz="6231" b="0" i="0" u="none" strike="noStrike" baseline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Alimentele congelate se pot decongela la temperatura camerei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8742044"/>
            <a:ext cx="10286999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8" r="-39079" b="-34780"/>
            </a:stretch>
          </a:blipFill>
        </p:spPr>
        <p:txBody>
          <a:bodyPr/>
          <a:lstStyle/>
          <a:p>
            <a:endParaRPr lang="ro" dirty="0"/>
          </a:p>
        </p:txBody>
      </p:sp>
      <p:sp>
        <p:nvSpPr>
          <p:cNvPr id="5" name="TextBox 5"/>
          <p:cNvSpPr txBox="1"/>
          <p:nvPr/>
        </p:nvSpPr>
        <p:spPr>
          <a:xfrm>
            <a:off x="1890899" y="1583559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ro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MIT / REALITATE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C50624-2A6A-6572-D27F-F59CF12BBE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0" y="8742044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2">
            <a:extLst>
              <a:ext uri="{FF2B5EF4-FFF2-40B4-BE49-F238E27FC236}">
                <a16:creationId xmlns:a16="http://schemas.microsoft.com/office/drawing/2014/main" id="{81A249B8-089E-EF92-EC07-CD3812F1B28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ro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A3BCB131-F1AC-FB41-3D25-F7099D22EBDF}"/>
              </a:ext>
            </a:extLst>
          </p:cNvPr>
          <p:cNvSpPr/>
          <p:nvPr/>
        </p:nvSpPr>
        <p:spPr>
          <a:xfrm>
            <a:off x="3546508" y="1454312"/>
            <a:ext cx="3086100" cy="968216"/>
          </a:xfrm>
          <a:custGeom>
            <a:avLst/>
            <a:gdLst/>
            <a:ahLst/>
            <a:cxnLst/>
            <a:rect l="l" t="t" r="r" b="b"/>
            <a:pathLst>
              <a:path w="812800" h="255003">
                <a:moveTo>
                  <a:pt x="0" y="0"/>
                </a:moveTo>
                <a:lnTo>
                  <a:pt x="812800" y="0"/>
                </a:lnTo>
                <a:lnTo>
                  <a:pt x="812800" y="255003"/>
                </a:lnTo>
                <a:lnTo>
                  <a:pt x="0" y="255003"/>
                </a:lnTo>
                <a:close/>
              </a:path>
            </a:pathLst>
          </a:custGeom>
          <a:solidFill>
            <a:srgbClr val="FF9F00"/>
          </a:solidFill>
        </p:spPr>
        <p:txBody>
          <a:bodyPr/>
          <a:lstStyle/>
          <a:p>
            <a:endParaRPr lang="ro"/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E075B29F-6965-18BD-154F-8080FE53225F}"/>
              </a:ext>
            </a:extLst>
          </p:cNvPr>
          <p:cNvSpPr txBox="1"/>
          <p:nvPr/>
        </p:nvSpPr>
        <p:spPr>
          <a:xfrm>
            <a:off x="1678411" y="2043649"/>
            <a:ext cx="3086100" cy="1112877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 rtl="0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1455196" y="3853590"/>
            <a:ext cx="7376608" cy="3493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lang="ro" sz="5031" b="0" i="0" u="none" baseline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Decongelarea alimentelor</a:t>
            </a:r>
            <a:r>
              <a:rPr lang="ro" sz="5031" b="0" i="0" u="none" baseline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în frigider sau în apă rece </a:t>
            </a:r>
            <a:r>
              <a:rPr lang="ro" sz="5031" b="0" i="0" u="none" baseline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previne dezvoltarea microorganismelor. 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8880346"/>
            <a:ext cx="10287000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7" r="-39080" b="-34780"/>
            </a:stretch>
          </a:blipFill>
        </p:spPr>
        <p:txBody>
          <a:bodyPr/>
          <a:lstStyle/>
          <a:p>
            <a:endParaRPr lang="ro" dirty="0"/>
          </a:p>
        </p:txBody>
      </p:sp>
      <p:sp>
        <p:nvSpPr>
          <p:cNvPr id="9" name="Freeform 9"/>
          <p:cNvSpPr/>
          <p:nvPr/>
        </p:nvSpPr>
        <p:spPr>
          <a:xfrm rot="-6808883" flipH="1">
            <a:off x="88297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o"/>
          </a:p>
        </p:txBody>
      </p:sp>
      <p:sp>
        <p:nvSpPr>
          <p:cNvPr id="7" name="TextBox 7"/>
          <p:cNvSpPr txBox="1"/>
          <p:nvPr/>
        </p:nvSpPr>
        <p:spPr>
          <a:xfrm>
            <a:off x="1836958" y="1529193"/>
            <a:ext cx="6505200" cy="10289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ro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MIT / REALITATE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2C64BD84-AE28-7142-8CDF-3A4DAD967EB8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ro" dirty="0"/>
          </a:p>
        </p:txBody>
      </p:sp>
      <p:sp>
        <p:nvSpPr>
          <p:cNvPr id="3" name="Freeform 3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ro" dirty="0"/>
          </a:p>
        </p:txBody>
      </p:sp>
      <p:sp>
        <p:nvSpPr>
          <p:cNvPr id="4" name="TextBox 4"/>
          <p:cNvSpPr txBox="1"/>
          <p:nvPr/>
        </p:nvSpPr>
        <p:spPr>
          <a:xfrm>
            <a:off x="972899" y="3898751"/>
            <a:ext cx="8341202" cy="1755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6854"/>
              </a:lnSpc>
              <a:spcBef>
                <a:spcPct val="0"/>
              </a:spcBef>
            </a:pPr>
            <a:r>
              <a:rPr lang="ro" sz="6231" b="0" i="0" u="none" baseline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Mă pot îmbolnăvi de la alimente pe care le-am mâncat acum 3 zile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899" y="1442827"/>
            <a:ext cx="650520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ro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MIT / REALITATE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9AF7FA-EE6B-6919-45C4-36627E0D87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2671" y="7543800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">
            <a:extLst>
              <a:ext uri="{FF2B5EF4-FFF2-40B4-BE49-F238E27FC236}">
                <a16:creationId xmlns:a16="http://schemas.microsoft.com/office/drawing/2014/main" id="{F3D38ADF-2325-BFA2-F3BC-C230609C520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ro" dirty="0"/>
          </a:p>
        </p:txBody>
      </p:sp>
      <p:sp>
        <p:nvSpPr>
          <p:cNvPr id="3" name="TextBox 3"/>
          <p:cNvSpPr txBox="1"/>
          <p:nvPr/>
        </p:nvSpPr>
        <p:spPr>
          <a:xfrm>
            <a:off x="1485900" y="4670788"/>
            <a:ext cx="7579943" cy="27978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lang="ro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Unele microorganisme periculoase au nevoie de </a:t>
            </a:r>
            <a:r>
              <a:rPr lang="ro" sz="5031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mai mult de câteva ore</a:t>
            </a:r>
            <a:r>
              <a:rPr lang="ro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pentru a vă îmbolnăvi.</a:t>
            </a:r>
          </a:p>
        </p:txBody>
      </p:sp>
      <p:sp>
        <p:nvSpPr>
          <p:cNvPr id="4" name="Freeform 4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ro" dirty="0"/>
          </a:p>
        </p:txBody>
      </p:sp>
      <p:grpSp>
        <p:nvGrpSpPr>
          <p:cNvPr id="5" name="Group 5"/>
          <p:cNvGrpSpPr/>
          <p:nvPr/>
        </p:nvGrpSpPr>
        <p:grpSpPr>
          <a:xfrm>
            <a:off x="2095500" y="3349012"/>
            <a:ext cx="5939535" cy="968216"/>
            <a:chOff x="0" y="0"/>
            <a:chExt cx="726693" cy="25500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26693" cy="255003"/>
            </a:xfrm>
            <a:custGeom>
              <a:avLst/>
              <a:gdLst/>
              <a:ahLst/>
              <a:cxnLst/>
              <a:rect l="l" t="t" r="r" b="b"/>
              <a:pathLst>
                <a:path w="726693" h="255003">
                  <a:moveTo>
                    <a:pt x="0" y="0"/>
                  </a:moveTo>
                  <a:lnTo>
                    <a:pt x="726693" y="0"/>
                  </a:lnTo>
                  <a:lnTo>
                    <a:pt x="726693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r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726693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3247854" flipH="1" flipV="1">
            <a:off x="7766929" y="3115987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925565"/>
                </a:moveTo>
                <a:lnTo>
                  <a:pt x="0" y="925565"/>
                </a:lnTo>
                <a:lnTo>
                  <a:pt x="0" y="0"/>
                </a:lnTo>
                <a:lnTo>
                  <a:pt x="1533028" y="0"/>
                </a:lnTo>
                <a:lnTo>
                  <a:pt x="1533028" y="925565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o"/>
          </a:p>
        </p:txBody>
      </p:sp>
      <p:sp>
        <p:nvSpPr>
          <p:cNvPr id="9" name="TextBox 9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ro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MIT / REALITATE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9147F21-5E9C-4B49-B165-6CFC7D5617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B91971-1BD0-48CB-8BF6-9DDAFAA97D34}">
  <ds:schemaRefs>
    <ds:schemaRef ds:uri="34b48345-9ac7-4050-93a6-4b531ea34ae8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0528b274-48f2-4258-ae4e-d4f6dfd934b7"/>
  </ds:schemaRefs>
</ds:datastoreItem>
</file>

<file path=customXml/itemProps3.xml><?xml version="1.0" encoding="utf-8"?>
<ds:datastoreItem xmlns:ds="http://schemas.openxmlformats.org/officeDocument/2006/customXml" ds:itemID="{31D13ED2-BAC0-49EE-91B7-6C01EB016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b48345-9ac7-4050-93a6-4b531ea34ae8"/>
    <ds:schemaRef ds:uri="0528b274-48f2-4258-ae4e-d4f6dfd93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</Words>
  <Application>Microsoft Office PowerPoint</Application>
  <PresentationFormat>Custom</PresentationFormat>
  <Paragraphs>18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Montserrat Medium</vt:lpstr>
      <vt:lpstr>Montserrat Bold</vt:lpstr>
      <vt:lpstr>Calibri</vt:lpstr>
      <vt:lpstr>Montserrat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WFSD 2026_S2E stories_myths/new</dc:title>
  <cp:lastModifiedBy>Barabucci, Claudia</cp:lastModifiedBy>
  <cp:revision>2</cp:revision>
  <dcterms:created xsi:type="dcterms:W3CDTF">2006-08-16T00:00:00Z</dcterms:created>
  <dcterms:modified xsi:type="dcterms:W3CDTF">2026-06-04T17:20:14Z</dcterms:modified>
  <dc:identifier>DAHICe31rAw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</Properties>
</file>