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1"/>
  </p:notesMasterIdLst>
  <p:sldIdLst>
    <p:sldId id="272" r:id="rId5"/>
    <p:sldId id="268" r:id="rId6"/>
    <p:sldId id="267" r:id="rId7"/>
    <p:sldId id="271" r:id="rId8"/>
    <p:sldId id="269" r:id="rId9"/>
    <p:sldId id="266" r:id="rId1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30"/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501"/>
    <p:restoredTop sz="94640"/>
  </p:normalViewPr>
  <p:slideViewPr>
    <p:cSldViewPr snapToGrid="0">
      <p:cViewPr varScale="1">
        <p:scale>
          <a:sx n="53" d="100"/>
          <a:sy n="53" d="100"/>
        </p:scale>
        <p:origin x="16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04/06/2026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7D9A-9995-C2E6-A840-E08BD3A2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D055B0-28D1-E3A9-5517-4BB8A603E7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113" t="2152" r="14985" b="-2152"/>
          <a:stretch>
            <a:fillRect/>
          </a:stretch>
        </p:blipFill>
        <p:spPr>
          <a:xfrm>
            <a:off x="-1" y="0"/>
            <a:ext cx="13716001" cy="122200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00E20DC9-DB12-DC56-6BC8-D919DF046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CEA3848-E45F-34A8-6174-AF02CDE32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FEFA58-7A69-C865-D8F1-01CA7E73FCC2}"/>
              </a:ext>
            </a:extLst>
          </p:cNvPr>
          <p:cNvSpPr/>
          <p:nvPr/>
        </p:nvSpPr>
        <p:spPr>
          <a:xfrm flipV="1">
            <a:off x="2163337" y="9694743"/>
            <a:ext cx="11296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B205D3-9527-AC20-17C1-5D765725AD4E}"/>
              </a:ext>
            </a:extLst>
          </p:cNvPr>
          <p:cNvSpPr/>
          <p:nvPr/>
        </p:nvSpPr>
        <p:spPr>
          <a:xfrm flipV="1">
            <a:off x="1650380" y="10556426"/>
            <a:ext cx="118090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9862E1-51C8-54E6-51EA-E2F84DEC04E8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3600" dirty="0" err="1">
                <a:latin typeface="Montserrat" pitchFamily="2" charset="77"/>
              </a:rPr>
              <a:t>Prevenirea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bolilor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transmise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prin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alimente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prin</a:t>
            </a:r>
            <a:r>
              <a:rPr lang="en-GB" sz="3600" dirty="0">
                <a:latin typeface="Montserrat" pitchFamily="2" charset="77"/>
              </a:rPr>
              <a:t> </a:t>
            </a:r>
            <a:br>
              <a:rPr lang="en-GB" sz="3600" dirty="0">
                <a:latin typeface="Montserrat" pitchFamily="2" charset="77"/>
              </a:rPr>
            </a:br>
            <a:r>
              <a:rPr lang="en-GB" sz="3600" dirty="0" err="1">
                <a:latin typeface="Montserrat" pitchFamily="2" charset="77"/>
              </a:rPr>
              <a:t>practici</a:t>
            </a:r>
            <a:r>
              <a:rPr lang="en-GB" sz="3600" dirty="0">
                <a:latin typeface="Montserrat" pitchFamily="2" charset="77"/>
              </a:rPr>
              <a:t> de </a:t>
            </a:r>
            <a:r>
              <a:rPr lang="en-GB" sz="3600" dirty="0" err="1">
                <a:latin typeface="Montserrat" pitchFamily="2" charset="77"/>
              </a:rPr>
              <a:t>siguranță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alimentară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bazate</a:t>
            </a:r>
            <a:r>
              <a:rPr lang="en-GB" sz="3600" dirty="0">
                <a:latin typeface="Montserrat" pitchFamily="2" charset="77"/>
              </a:rPr>
              <a:t> pe </a:t>
            </a:r>
            <a:r>
              <a:rPr lang="en-GB" sz="3600" dirty="0" err="1">
                <a:latin typeface="Montserrat" pitchFamily="2" charset="77"/>
              </a:rPr>
              <a:t>știință</a:t>
            </a:r>
            <a:endParaRPr lang="en-US" sz="3600" dirty="0">
              <a:latin typeface="Montserrat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EA76178-1058-553E-0887-CE4E889E3D21}"/>
              </a:ext>
            </a:extLst>
          </p:cNvPr>
          <p:cNvSpPr/>
          <p:nvPr/>
        </p:nvSpPr>
        <p:spPr>
          <a:xfrm>
            <a:off x="1" y="744450"/>
            <a:ext cx="822959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D1E617-310F-7A5A-7AEC-16CA4B9F047B}"/>
              </a:ext>
            </a:extLst>
          </p:cNvPr>
          <p:cNvSpPr/>
          <p:nvPr/>
        </p:nvSpPr>
        <p:spPr>
          <a:xfrm>
            <a:off x="-2" y="1956561"/>
            <a:ext cx="13384728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C1D22C-4C42-90F6-22BB-7A107E4E3590}"/>
              </a:ext>
            </a:extLst>
          </p:cNvPr>
          <p:cNvSpPr txBox="1"/>
          <p:nvPr/>
        </p:nvSpPr>
        <p:spPr>
          <a:xfrm>
            <a:off x="331272" y="711200"/>
            <a:ext cx="133847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Ziua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Mondială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b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a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Siguranței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Alimentare</a:t>
            </a:r>
            <a:endParaRPr lang="en-GB" sz="8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2370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2" y="11698"/>
            <a:ext cx="13716001" cy="1221940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7F1C04A9-B75D-A1C5-AF91-A2484BEB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D7749F6-E26F-627C-7FAE-BFEB76F22C65}"/>
              </a:ext>
            </a:extLst>
          </p:cNvPr>
          <p:cNvSpPr/>
          <p:nvPr/>
        </p:nvSpPr>
        <p:spPr>
          <a:xfrm flipV="1">
            <a:off x="2163337" y="9694743"/>
            <a:ext cx="11296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F4574F-97DE-905B-8807-14123D1E5295}"/>
              </a:ext>
            </a:extLst>
          </p:cNvPr>
          <p:cNvSpPr/>
          <p:nvPr/>
        </p:nvSpPr>
        <p:spPr>
          <a:xfrm flipV="1">
            <a:off x="1650380" y="10556426"/>
            <a:ext cx="118090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0F6ACE-3035-6438-8018-68BCB2D6EB3E}"/>
              </a:ext>
            </a:extLst>
          </p:cNvPr>
          <p:cNvSpPr/>
          <p:nvPr/>
        </p:nvSpPr>
        <p:spPr>
          <a:xfrm>
            <a:off x="1" y="744450"/>
            <a:ext cx="817879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2B82C4-40AE-1CFF-EF37-2AAFBBD1C51F}"/>
              </a:ext>
            </a:extLst>
          </p:cNvPr>
          <p:cNvSpPr/>
          <p:nvPr/>
        </p:nvSpPr>
        <p:spPr>
          <a:xfrm>
            <a:off x="-2" y="1956561"/>
            <a:ext cx="13384728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04E95C-CBBD-BF6D-C71C-99A7A7ACB763}"/>
              </a:ext>
            </a:extLst>
          </p:cNvPr>
          <p:cNvSpPr txBox="1"/>
          <p:nvPr/>
        </p:nvSpPr>
        <p:spPr>
          <a:xfrm>
            <a:off x="331272" y="711200"/>
            <a:ext cx="133847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Ziua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Mondială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b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a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Siguranței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Alimentare</a:t>
            </a:r>
            <a:endParaRPr lang="en-GB" sz="8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44783-A450-090D-09C1-60E4039A2CA0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3600" dirty="0" err="1">
                <a:latin typeface="Montserrat" pitchFamily="2" charset="77"/>
              </a:rPr>
              <a:t>Prevenirea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bolilor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transmise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prin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alimente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prin</a:t>
            </a:r>
            <a:r>
              <a:rPr lang="en-GB" sz="3600" dirty="0">
                <a:latin typeface="Montserrat" pitchFamily="2" charset="77"/>
              </a:rPr>
              <a:t> </a:t>
            </a:r>
            <a:br>
              <a:rPr lang="en-GB" sz="3600" dirty="0">
                <a:latin typeface="Montserrat" pitchFamily="2" charset="77"/>
              </a:rPr>
            </a:br>
            <a:r>
              <a:rPr lang="en-GB" sz="3600" dirty="0" err="1">
                <a:latin typeface="Montserrat" pitchFamily="2" charset="77"/>
              </a:rPr>
              <a:t>practici</a:t>
            </a:r>
            <a:r>
              <a:rPr lang="en-GB" sz="3600" dirty="0">
                <a:latin typeface="Montserrat" pitchFamily="2" charset="77"/>
              </a:rPr>
              <a:t> de </a:t>
            </a:r>
            <a:r>
              <a:rPr lang="en-GB" sz="3600" dirty="0" err="1">
                <a:latin typeface="Montserrat" pitchFamily="2" charset="77"/>
              </a:rPr>
              <a:t>siguranță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alimentară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bazate</a:t>
            </a:r>
            <a:r>
              <a:rPr lang="en-GB" sz="3600" dirty="0">
                <a:latin typeface="Montserrat" pitchFamily="2" charset="77"/>
              </a:rPr>
              <a:t> pe </a:t>
            </a:r>
            <a:r>
              <a:rPr lang="en-GB" sz="3600" dirty="0" err="1">
                <a:latin typeface="Montserrat" pitchFamily="2" charset="77"/>
              </a:rPr>
              <a:t>știință</a:t>
            </a:r>
            <a:endParaRPr lang="en-US" sz="36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FE050-F62C-E8D5-F120-8A77FD92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A92A29-0618-7D7F-A662-12460D33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14" r="12056"/>
          <a:stretch>
            <a:fillRect/>
          </a:stretch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5E5A56F1-F362-5390-3E3E-B3BE0AA2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F1F7EB5-0B57-C6B7-201A-1AB4FAB6E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16105F-50C5-E770-83EB-4042946792DC}"/>
              </a:ext>
            </a:extLst>
          </p:cNvPr>
          <p:cNvSpPr/>
          <p:nvPr/>
        </p:nvSpPr>
        <p:spPr>
          <a:xfrm flipV="1">
            <a:off x="2163337" y="9694743"/>
            <a:ext cx="11296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83288C-DF08-9B17-F9F6-68BFA62A196E}"/>
              </a:ext>
            </a:extLst>
          </p:cNvPr>
          <p:cNvSpPr/>
          <p:nvPr/>
        </p:nvSpPr>
        <p:spPr>
          <a:xfrm flipV="1">
            <a:off x="1650380" y="10556426"/>
            <a:ext cx="118090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C9EB9E-1F30-BE9D-8869-CC844EAEE60A}"/>
              </a:ext>
            </a:extLst>
          </p:cNvPr>
          <p:cNvSpPr/>
          <p:nvPr/>
        </p:nvSpPr>
        <p:spPr>
          <a:xfrm>
            <a:off x="1" y="744450"/>
            <a:ext cx="812799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1068A0-0EF4-5894-5028-AE845C862097}"/>
              </a:ext>
            </a:extLst>
          </p:cNvPr>
          <p:cNvSpPr/>
          <p:nvPr/>
        </p:nvSpPr>
        <p:spPr>
          <a:xfrm>
            <a:off x="-2" y="1956561"/>
            <a:ext cx="13384728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FCB137-AEB7-21BD-2AF3-E1DC4B3CEAC7}"/>
              </a:ext>
            </a:extLst>
          </p:cNvPr>
          <p:cNvSpPr txBox="1"/>
          <p:nvPr/>
        </p:nvSpPr>
        <p:spPr>
          <a:xfrm>
            <a:off x="331272" y="711200"/>
            <a:ext cx="133847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Ziua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Mondială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b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a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Siguranței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Alimentare</a:t>
            </a:r>
            <a:endParaRPr lang="en-GB" sz="8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E63A43-F576-ADBA-0B30-5140925D6C7C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3600" dirty="0" err="1">
                <a:latin typeface="Montserrat" pitchFamily="2" charset="77"/>
              </a:rPr>
              <a:t>Prevenirea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bolilor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transmise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prin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alimente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prin</a:t>
            </a:r>
            <a:r>
              <a:rPr lang="en-GB" sz="3600" dirty="0">
                <a:latin typeface="Montserrat" pitchFamily="2" charset="77"/>
              </a:rPr>
              <a:t> </a:t>
            </a:r>
            <a:br>
              <a:rPr lang="en-GB" sz="3600" dirty="0">
                <a:latin typeface="Montserrat" pitchFamily="2" charset="77"/>
              </a:rPr>
            </a:br>
            <a:r>
              <a:rPr lang="en-GB" sz="3600" dirty="0" err="1">
                <a:latin typeface="Montserrat" pitchFamily="2" charset="77"/>
              </a:rPr>
              <a:t>practici</a:t>
            </a:r>
            <a:r>
              <a:rPr lang="en-GB" sz="3600" dirty="0">
                <a:latin typeface="Montserrat" pitchFamily="2" charset="77"/>
              </a:rPr>
              <a:t> de </a:t>
            </a:r>
            <a:r>
              <a:rPr lang="en-GB" sz="3600" dirty="0" err="1">
                <a:latin typeface="Montserrat" pitchFamily="2" charset="77"/>
              </a:rPr>
              <a:t>siguranță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alimentară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bazate</a:t>
            </a:r>
            <a:r>
              <a:rPr lang="en-GB" sz="3600" dirty="0">
                <a:latin typeface="Montserrat" pitchFamily="2" charset="77"/>
              </a:rPr>
              <a:t> pe </a:t>
            </a:r>
            <a:r>
              <a:rPr lang="en-GB" sz="3600" dirty="0" err="1">
                <a:latin typeface="Montserrat" pitchFamily="2" charset="77"/>
              </a:rPr>
              <a:t>știință</a:t>
            </a:r>
            <a:endParaRPr lang="en-US" sz="36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53521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67E56-0500-700B-F647-807025D49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467A8A1-5352-1EB6-006C-7380DF2D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35" r="13135"/>
          <a:stretch/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9E40E13-398C-A3CE-13F9-C659571BA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4C82581-E82B-C00A-4710-7DAFC1DC3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AE98B87-8B1F-9605-DCC9-045BBC7148F2}"/>
              </a:ext>
            </a:extLst>
          </p:cNvPr>
          <p:cNvSpPr/>
          <p:nvPr/>
        </p:nvSpPr>
        <p:spPr>
          <a:xfrm flipV="1">
            <a:off x="2163337" y="9694743"/>
            <a:ext cx="11296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3D656A5-15F0-B828-C9B4-5F99E4540CAE}"/>
              </a:ext>
            </a:extLst>
          </p:cNvPr>
          <p:cNvSpPr/>
          <p:nvPr/>
        </p:nvSpPr>
        <p:spPr>
          <a:xfrm flipV="1">
            <a:off x="1650380" y="10556426"/>
            <a:ext cx="118090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FEFFCF-566A-C9E8-CDF3-5C86CC8BA5A2}"/>
              </a:ext>
            </a:extLst>
          </p:cNvPr>
          <p:cNvSpPr/>
          <p:nvPr/>
        </p:nvSpPr>
        <p:spPr>
          <a:xfrm>
            <a:off x="1" y="744450"/>
            <a:ext cx="822959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6389C5D-4F0C-5AC6-2079-97BE913C7571}"/>
              </a:ext>
            </a:extLst>
          </p:cNvPr>
          <p:cNvSpPr/>
          <p:nvPr/>
        </p:nvSpPr>
        <p:spPr>
          <a:xfrm>
            <a:off x="-2" y="1956561"/>
            <a:ext cx="13384728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896968-97C8-B060-4129-0D34848AEC46}"/>
              </a:ext>
            </a:extLst>
          </p:cNvPr>
          <p:cNvSpPr txBox="1"/>
          <p:nvPr/>
        </p:nvSpPr>
        <p:spPr>
          <a:xfrm>
            <a:off x="331272" y="711200"/>
            <a:ext cx="133847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Ziua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Mondială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b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a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Siguranței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Alimentare</a:t>
            </a:r>
            <a:endParaRPr lang="en-GB" sz="8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18327A-79A4-0221-8390-8A8C12E3E408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3600" dirty="0" err="1">
                <a:latin typeface="Montserrat" pitchFamily="2" charset="77"/>
              </a:rPr>
              <a:t>Prevenirea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bolilor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transmise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prin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alimente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prin</a:t>
            </a:r>
            <a:r>
              <a:rPr lang="en-GB" sz="3600" dirty="0">
                <a:latin typeface="Montserrat" pitchFamily="2" charset="77"/>
              </a:rPr>
              <a:t> </a:t>
            </a:r>
            <a:br>
              <a:rPr lang="en-GB" sz="3600" dirty="0">
                <a:latin typeface="Montserrat" pitchFamily="2" charset="77"/>
              </a:rPr>
            </a:br>
            <a:r>
              <a:rPr lang="en-GB" sz="3600" dirty="0" err="1">
                <a:latin typeface="Montserrat" pitchFamily="2" charset="77"/>
              </a:rPr>
              <a:t>practici</a:t>
            </a:r>
            <a:r>
              <a:rPr lang="en-GB" sz="3600" dirty="0">
                <a:latin typeface="Montserrat" pitchFamily="2" charset="77"/>
              </a:rPr>
              <a:t> de </a:t>
            </a:r>
            <a:r>
              <a:rPr lang="en-GB" sz="3600" dirty="0" err="1">
                <a:latin typeface="Montserrat" pitchFamily="2" charset="77"/>
              </a:rPr>
              <a:t>siguranță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alimentară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bazate</a:t>
            </a:r>
            <a:r>
              <a:rPr lang="en-GB" sz="3600" dirty="0">
                <a:latin typeface="Montserrat" pitchFamily="2" charset="77"/>
              </a:rPr>
              <a:t> pe </a:t>
            </a:r>
            <a:r>
              <a:rPr lang="en-GB" sz="3600" dirty="0" err="1">
                <a:latin typeface="Montserrat" pitchFamily="2" charset="77"/>
              </a:rPr>
              <a:t>știință</a:t>
            </a:r>
            <a:endParaRPr lang="en-US" sz="36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66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C18FF1B-E475-2BBD-1D31-92C8C07FE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F7E677F-9CC3-4E21-5EF6-D07F6E9378EE}"/>
              </a:ext>
            </a:extLst>
          </p:cNvPr>
          <p:cNvSpPr/>
          <p:nvPr/>
        </p:nvSpPr>
        <p:spPr>
          <a:xfrm flipV="1">
            <a:off x="2163337" y="9694743"/>
            <a:ext cx="11296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E324F7-165E-4D76-EDB9-2B02B7FEE092}"/>
              </a:ext>
            </a:extLst>
          </p:cNvPr>
          <p:cNvSpPr/>
          <p:nvPr/>
        </p:nvSpPr>
        <p:spPr>
          <a:xfrm flipV="1">
            <a:off x="1650380" y="10556426"/>
            <a:ext cx="118090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CCC4B9-8F34-24B3-72B8-BD7B3D3AF2C8}"/>
              </a:ext>
            </a:extLst>
          </p:cNvPr>
          <p:cNvSpPr/>
          <p:nvPr/>
        </p:nvSpPr>
        <p:spPr>
          <a:xfrm>
            <a:off x="1" y="744450"/>
            <a:ext cx="820419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EDBED6D-E68C-8DD2-2AAD-3FD59FEF7722}"/>
              </a:ext>
            </a:extLst>
          </p:cNvPr>
          <p:cNvSpPr/>
          <p:nvPr/>
        </p:nvSpPr>
        <p:spPr>
          <a:xfrm>
            <a:off x="-2" y="1956561"/>
            <a:ext cx="13384728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F51D9A-5F79-8D0D-C6E6-BB344FE589B5}"/>
              </a:ext>
            </a:extLst>
          </p:cNvPr>
          <p:cNvSpPr txBox="1"/>
          <p:nvPr/>
        </p:nvSpPr>
        <p:spPr>
          <a:xfrm>
            <a:off x="331272" y="711200"/>
            <a:ext cx="133847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Ziua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Mondială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b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a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Siguranței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Alimentare</a:t>
            </a:r>
            <a:endParaRPr lang="en-GB" sz="8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B78201-8E18-BA41-86F9-8157CE3CB51E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3600" dirty="0" err="1">
                <a:latin typeface="Montserrat" pitchFamily="2" charset="77"/>
              </a:rPr>
              <a:t>Prevenirea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bolilor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transmise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prin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alimente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prin</a:t>
            </a:r>
            <a:r>
              <a:rPr lang="en-GB" sz="3600" dirty="0">
                <a:latin typeface="Montserrat" pitchFamily="2" charset="77"/>
              </a:rPr>
              <a:t> </a:t>
            </a:r>
            <a:br>
              <a:rPr lang="en-GB" sz="3600" dirty="0">
                <a:latin typeface="Montserrat" pitchFamily="2" charset="77"/>
              </a:rPr>
            </a:br>
            <a:r>
              <a:rPr lang="en-GB" sz="3600" dirty="0" err="1">
                <a:latin typeface="Montserrat" pitchFamily="2" charset="77"/>
              </a:rPr>
              <a:t>practici</a:t>
            </a:r>
            <a:r>
              <a:rPr lang="en-GB" sz="3600" dirty="0">
                <a:latin typeface="Montserrat" pitchFamily="2" charset="77"/>
              </a:rPr>
              <a:t> de </a:t>
            </a:r>
            <a:r>
              <a:rPr lang="en-GB" sz="3600" dirty="0" err="1">
                <a:latin typeface="Montserrat" pitchFamily="2" charset="77"/>
              </a:rPr>
              <a:t>siguranță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alimentară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bazate</a:t>
            </a:r>
            <a:r>
              <a:rPr lang="en-GB" sz="3600" dirty="0">
                <a:latin typeface="Montserrat" pitchFamily="2" charset="77"/>
              </a:rPr>
              <a:t> pe </a:t>
            </a:r>
            <a:r>
              <a:rPr lang="en-GB" sz="3600" dirty="0" err="1">
                <a:latin typeface="Montserrat" pitchFamily="2" charset="77"/>
              </a:rPr>
              <a:t>științăs</a:t>
            </a:r>
            <a:endParaRPr lang="en-US" sz="36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erson looking at a food in the fridge&#10;&#10;AI-generated content may be incorrect.">
            <a:extLst>
              <a:ext uri="{FF2B5EF4-FFF2-40B4-BE49-F238E27FC236}">
                <a16:creationId xmlns:a16="http://schemas.microsoft.com/office/drawing/2014/main" id="{9F770740-4C8E-0A47-187D-63F76ED80C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368" t="3092" r="6315"/>
          <a:stretch>
            <a:fillRect/>
          </a:stretch>
        </p:blipFill>
        <p:spPr>
          <a:xfrm>
            <a:off x="-2877" y="-2876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2CD949B-405C-9F9E-0390-2547CE940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26015023-D3AC-DB0D-6814-84C89C48A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8BA9C89-164A-43DC-17FD-4BA0CE4629D3}"/>
              </a:ext>
            </a:extLst>
          </p:cNvPr>
          <p:cNvSpPr/>
          <p:nvPr/>
        </p:nvSpPr>
        <p:spPr>
          <a:xfrm flipV="1">
            <a:off x="2163337" y="9694743"/>
            <a:ext cx="11296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197919-8FD8-7B41-61B0-A5E1ABC3A119}"/>
              </a:ext>
            </a:extLst>
          </p:cNvPr>
          <p:cNvSpPr/>
          <p:nvPr/>
        </p:nvSpPr>
        <p:spPr>
          <a:xfrm flipV="1">
            <a:off x="1650380" y="10556426"/>
            <a:ext cx="118090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F4959D-6C26-D410-CCDA-4D7F6AA5B8D4}"/>
              </a:ext>
            </a:extLst>
          </p:cNvPr>
          <p:cNvSpPr/>
          <p:nvPr/>
        </p:nvSpPr>
        <p:spPr>
          <a:xfrm>
            <a:off x="1" y="744450"/>
            <a:ext cx="822959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FEF2EDC-2AF4-ADB2-184F-AF29FB504EB6}"/>
              </a:ext>
            </a:extLst>
          </p:cNvPr>
          <p:cNvSpPr/>
          <p:nvPr/>
        </p:nvSpPr>
        <p:spPr>
          <a:xfrm>
            <a:off x="-2" y="1956561"/>
            <a:ext cx="13384728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F9A427-57B0-4782-503B-135B0BEEBD7C}"/>
              </a:ext>
            </a:extLst>
          </p:cNvPr>
          <p:cNvSpPr txBox="1"/>
          <p:nvPr/>
        </p:nvSpPr>
        <p:spPr>
          <a:xfrm>
            <a:off x="331272" y="711200"/>
            <a:ext cx="133847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Ziua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Mondială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b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</a:b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a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Siguranței</a:t>
            </a:r>
            <a:r>
              <a:rPr lang="en-GB" sz="80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303030"/>
                </a:solidFill>
                <a:latin typeface="Montserrat" pitchFamily="2" charset="77"/>
              </a:rPr>
              <a:t>Alimentare</a:t>
            </a:r>
            <a:endParaRPr lang="en-GB" sz="8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C9906C5-868D-BB75-BB40-4B89E1152461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3600" dirty="0" err="1">
                <a:latin typeface="Montserrat" pitchFamily="2" charset="77"/>
              </a:rPr>
              <a:t>Prevenirea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bolilor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transmise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prin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b="1" dirty="0" err="1">
                <a:latin typeface="Montserrat" pitchFamily="2" charset="77"/>
              </a:rPr>
              <a:t>alimente</a:t>
            </a:r>
            <a:r>
              <a:rPr lang="en-GB" sz="3600" b="1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prin</a:t>
            </a:r>
            <a:r>
              <a:rPr lang="en-GB" sz="3600" dirty="0">
                <a:latin typeface="Montserrat" pitchFamily="2" charset="77"/>
              </a:rPr>
              <a:t> </a:t>
            </a:r>
            <a:br>
              <a:rPr lang="en-GB" sz="3600" dirty="0">
                <a:latin typeface="Montserrat" pitchFamily="2" charset="77"/>
              </a:rPr>
            </a:br>
            <a:r>
              <a:rPr lang="en-GB" sz="3600" dirty="0" err="1">
                <a:latin typeface="Montserrat" pitchFamily="2" charset="77"/>
              </a:rPr>
              <a:t>practici</a:t>
            </a:r>
            <a:r>
              <a:rPr lang="en-GB" sz="3600" dirty="0">
                <a:latin typeface="Montserrat" pitchFamily="2" charset="77"/>
              </a:rPr>
              <a:t> de </a:t>
            </a:r>
            <a:r>
              <a:rPr lang="en-GB" sz="3600" dirty="0" err="1">
                <a:latin typeface="Montserrat" pitchFamily="2" charset="77"/>
              </a:rPr>
              <a:t>siguranță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alimentară</a:t>
            </a:r>
            <a:r>
              <a:rPr lang="en-GB" sz="3600" dirty="0">
                <a:latin typeface="Montserrat" pitchFamily="2" charset="77"/>
              </a:rPr>
              <a:t> </a:t>
            </a:r>
            <a:r>
              <a:rPr lang="en-GB" sz="3600" dirty="0" err="1">
                <a:latin typeface="Montserrat" pitchFamily="2" charset="77"/>
              </a:rPr>
              <a:t>bazate</a:t>
            </a:r>
            <a:r>
              <a:rPr lang="en-GB" sz="3600" dirty="0">
                <a:latin typeface="Montserrat" pitchFamily="2" charset="77"/>
              </a:rPr>
              <a:t> pe </a:t>
            </a:r>
            <a:r>
              <a:rPr lang="en-GB" sz="3600">
                <a:latin typeface="Montserrat" pitchFamily="2" charset="77"/>
              </a:rPr>
              <a:t>știință</a:t>
            </a:r>
            <a:endParaRPr lang="en-US" sz="36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Props1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BC26F7-1CAB-4106-A1CE-BC9246247E88}">
  <ds:schemaRefs>
    <ds:schemaRef ds:uri="0528b274-48f2-4258-ae4e-d4f6dfd934b7"/>
    <ds:schemaRef ds:uri="34b48345-9ac7-4050-93a6-4b531ea34ae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292C29C-83BC-43C2-B036-EB0868253F5F}">
  <ds:schemaRefs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34b48345-9ac7-4050-93a6-4b531ea34ae8"/>
    <ds:schemaRef ds:uri="http://purl.org/dc/elements/1.1/"/>
    <ds:schemaRef ds:uri="http://www.w3.org/XML/1998/namespace"/>
    <ds:schemaRef ds:uri="http://schemas.microsoft.com/office/infopath/2007/PartnerControls"/>
    <ds:schemaRef ds:uri="0528b274-48f2-4258-ae4e-d4f6dfd934b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120</Words>
  <Application>Microsoft Office PowerPoint</Application>
  <PresentationFormat>Custom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Barabucci, Claudia</cp:lastModifiedBy>
  <cp:revision>77</cp:revision>
  <dcterms:created xsi:type="dcterms:W3CDTF">2024-06-06T13:31:57Z</dcterms:created>
  <dcterms:modified xsi:type="dcterms:W3CDTF">2026-06-04T17:21:12Z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