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modernComment_110_E3E919EE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76"/>
    <p:restoredTop sz="94661"/>
  </p:normalViewPr>
  <p:slideViewPr>
    <p:cSldViewPr snapToGrid="0">
      <p:cViewPr>
        <p:scale>
          <a:sx n="57" d="100"/>
          <a:sy n="57" d="100"/>
        </p:scale>
        <p:origin x="7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omments/modernComment_110_E3E919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CF03923-F13D-44EC-8F4B-C9DA0C6A7598}" authorId="{FEE6EC51-5689-30C8-5E25-97A4B2EDB608}" created="2026-05-08T09:57:00.292">
    <pc:sldMkLst xmlns:pc="http://schemas.microsoft.com/office/powerpoint/2013/main/command">
      <pc:docMk/>
      <pc:sldMk cId="3823704558" sldId="272"/>
    </pc:sldMkLst>
    <p188:txBody>
      <a:bodyPr/>
      <a:lstStyle/>
      <a:p>
        <a:r>
          <a:rPr lang="en-US"/>
          <a:t>Option A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microsoft.com/office/2018/10/relationships/comments" Target="../comments/modernComment_110_E3E919EE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113" t="2152" r="14985" b="-2152"/>
          <a:stretch>
            <a:fillRect/>
          </a:stretch>
        </p:blipFill>
        <p:spPr>
          <a:xfrm>
            <a:off x="-24841" y="11698"/>
            <a:ext cx="13728462" cy="12231102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01AEFB36-5086-2208-0C1D-A808F842F05B}"/>
              </a:ext>
            </a:extLst>
          </p:cNvPr>
          <p:cNvSpPr/>
          <p:nvPr/>
        </p:nvSpPr>
        <p:spPr>
          <a:xfrm flipV="1">
            <a:off x="3947531" y="9862570"/>
            <a:ext cx="951190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564E094-50F0-CBEB-D706-3BCE46275D0F}"/>
              </a:ext>
            </a:extLst>
          </p:cNvPr>
          <p:cNvSpPr/>
          <p:nvPr/>
        </p:nvSpPr>
        <p:spPr>
          <a:xfrm flipV="1">
            <a:off x="3703341" y="10599682"/>
            <a:ext cx="9756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695C7A9-8D3D-2896-8C66-EFFF86B4F17B}"/>
              </a:ext>
            </a:extLst>
          </p:cNvPr>
          <p:cNvSpPr/>
          <p:nvPr/>
        </p:nvSpPr>
        <p:spPr>
          <a:xfrm flipV="1">
            <a:off x="3118333" y="9131606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3A6F215-D0A2-5FAD-5228-5F4C4BD3F4A5}"/>
              </a:ext>
            </a:extLst>
          </p:cNvPr>
          <p:cNvSpPr/>
          <p:nvPr/>
        </p:nvSpPr>
        <p:spPr>
          <a:xfrm>
            <a:off x="-37221" y="633614"/>
            <a:ext cx="1255746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AE37AA9-4FFB-9301-918C-73F3C154C630}"/>
              </a:ext>
            </a:extLst>
          </p:cNvPr>
          <p:cNvSpPr txBox="1"/>
          <p:nvPr/>
        </p:nvSpPr>
        <p:spPr>
          <a:xfrm>
            <a:off x="3031251" y="9131606"/>
            <a:ext cx="10341095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4000" dirty="0">
                <a:latin typeface="Montserrat" pitchFamily="2" charset="77"/>
              </a:rPr>
              <a:t>Спречување на </a:t>
            </a:r>
            <a:r>
              <a:rPr lang="az-Cyrl-AZ" sz="4000" b="1" dirty="0">
                <a:latin typeface="Montserrat" pitchFamily="2" charset="77"/>
              </a:rPr>
              <a:t>болести преносливи преку храна </a:t>
            </a:r>
            <a:r>
              <a:rPr lang="az-Cyrl-AZ" sz="4000" dirty="0">
                <a:latin typeface="Montserrat" pitchFamily="2" charset="77"/>
              </a:rPr>
              <a:t>со научно засновани практики за безбедност на храната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48ED20C-4615-5DBD-3A24-2FE3397D614F}"/>
              </a:ext>
            </a:extLst>
          </p:cNvPr>
          <p:cNvSpPr/>
          <p:nvPr/>
        </p:nvSpPr>
        <p:spPr>
          <a:xfrm>
            <a:off x="-24839" y="1562979"/>
            <a:ext cx="51829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DCA8F8F-190E-3FBD-426E-45C7293E5F5F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Светски ден на безбедноста на храната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19340" y="0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9C58C38D-C962-F83D-28B0-6B7112DE0CEA}"/>
              </a:ext>
            </a:extLst>
          </p:cNvPr>
          <p:cNvSpPr/>
          <p:nvPr/>
        </p:nvSpPr>
        <p:spPr>
          <a:xfrm flipV="1">
            <a:off x="3947531" y="9862570"/>
            <a:ext cx="951190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2BA57AC-EB6D-EABF-DD62-3917B1C64D4F}"/>
              </a:ext>
            </a:extLst>
          </p:cNvPr>
          <p:cNvSpPr/>
          <p:nvPr/>
        </p:nvSpPr>
        <p:spPr>
          <a:xfrm flipV="1">
            <a:off x="3703341" y="10599682"/>
            <a:ext cx="9756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B4CA446-7E71-D352-8805-20A9999065DA}"/>
              </a:ext>
            </a:extLst>
          </p:cNvPr>
          <p:cNvSpPr/>
          <p:nvPr/>
        </p:nvSpPr>
        <p:spPr>
          <a:xfrm flipV="1">
            <a:off x="3118333" y="9131606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AD50D300-1378-31FC-E167-56A8C1438E11}"/>
              </a:ext>
            </a:extLst>
          </p:cNvPr>
          <p:cNvSpPr/>
          <p:nvPr/>
        </p:nvSpPr>
        <p:spPr>
          <a:xfrm>
            <a:off x="-37221" y="633614"/>
            <a:ext cx="1255746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8A8E33A0-6936-F853-1940-21DE4398FAAE}"/>
              </a:ext>
            </a:extLst>
          </p:cNvPr>
          <p:cNvSpPr txBox="1"/>
          <p:nvPr/>
        </p:nvSpPr>
        <p:spPr>
          <a:xfrm>
            <a:off x="3031251" y="9131606"/>
            <a:ext cx="10341095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4000" dirty="0">
                <a:latin typeface="Montserrat" pitchFamily="2" charset="77"/>
              </a:rPr>
              <a:t>Спречување на </a:t>
            </a:r>
            <a:r>
              <a:rPr lang="az-Cyrl-AZ" sz="4000" b="1" dirty="0">
                <a:latin typeface="Montserrat" pitchFamily="2" charset="77"/>
              </a:rPr>
              <a:t>болести преносливи преку храна </a:t>
            </a:r>
            <a:r>
              <a:rPr lang="az-Cyrl-AZ" sz="4000" dirty="0">
                <a:latin typeface="Montserrat" pitchFamily="2" charset="77"/>
              </a:rPr>
              <a:t>со научно засновани практики за безбедност на храната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C1992A8C-89FA-E8B9-B987-A23C8C1399AB}"/>
              </a:ext>
            </a:extLst>
          </p:cNvPr>
          <p:cNvSpPr/>
          <p:nvPr/>
        </p:nvSpPr>
        <p:spPr>
          <a:xfrm>
            <a:off x="-24839" y="1562979"/>
            <a:ext cx="51829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D28B5D-6866-7915-3684-54957BD121E9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Светски ден на безбедноста на храната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18" name="Rectangle 117">
            <a:extLst>
              <a:ext uri="{FF2B5EF4-FFF2-40B4-BE49-F238E27FC236}">
                <a16:creationId xmlns:a16="http://schemas.microsoft.com/office/drawing/2014/main" id="{F15C9C9E-4CB9-51FF-368E-E5B7957D45C3}"/>
              </a:ext>
            </a:extLst>
          </p:cNvPr>
          <p:cNvSpPr/>
          <p:nvPr/>
        </p:nvSpPr>
        <p:spPr>
          <a:xfrm flipV="1">
            <a:off x="3947531" y="9862570"/>
            <a:ext cx="951190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F09C3A48-E9AA-BCC8-5337-865AF32D1326}"/>
              </a:ext>
            </a:extLst>
          </p:cNvPr>
          <p:cNvSpPr/>
          <p:nvPr/>
        </p:nvSpPr>
        <p:spPr>
          <a:xfrm flipV="1">
            <a:off x="3703341" y="10599682"/>
            <a:ext cx="9756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A72ED759-03D2-5066-1E18-82B9E21D3EBE}"/>
              </a:ext>
            </a:extLst>
          </p:cNvPr>
          <p:cNvSpPr/>
          <p:nvPr/>
        </p:nvSpPr>
        <p:spPr>
          <a:xfrm flipV="1">
            <a:off x="3118333" y="9131606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2E5C19F-5080-999D-6F30-FBBFD852EFEF}"/>
              </a:ext>
            </a:extLst>
          </p:cNvPr>
          <p:cNvSpPr/>
          <p:nvPr/>
        </p:nvSpPr>
        <p:spPr>
          <a:xfrm>
            <a:off x="-37221" y="633614"/>
            <a:ext cx="1255746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7487479C-02ED-5EF2-92A9-65485B8971BB}"/>
              </a:ext>
            </a:extLst>
          </p:cNvPr>
          <p:cNvSpPr txBox="1"/>
          <p:nvPr/>
        </p:nvSpPr>
        <p:spPr>
          <a:xfrm>
            <a:off x="3031251" y="9131606"/>
            <a:ext cx="10341095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4000" dirty="0">
                <a:latin typeface="Montserrat" pitchFamily="2" charset="77"/>
              </a:rPr>
              <a:t>Спречување на </a:t>
            </a:r>
            <a:r>
              <a:rPr lang="az-Cyrl-AZ" sz="4000" b="1" dirty="0">
                <a:latin typeface="Montserrat" pitchFamily="2" charset="77"/>
              </a:rPr>
              <a:t>болести преносливи преку храна </a:t>
            </a:r>
            <a:r>
              <a:rPr lang="az-Cyrl-AZ" sz="4000" dirty="0">
                <a:latin typeface="Montserrat" pitchFamily="2" charset="77"/>
              </a:rPr>
              <a:t>со научно засновани практики за безбедност на храната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730D7B8-3C52-6242-99D0-D22A8204AC65}"/>
              </a:ext>
            </a:extLst>
          </p:cNvPr>
          <p:cNvSpPr/>
          <p:nvPr/>
        </p:nvSpPr>
        <p:spPr>
          <a:xfrm>
            <a:off x="-24839" y="1562979"/>
            <a:ext cx="51829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18EC3AC-6676-086F-CAFA-33525DD17557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Светски ден на безбедноста на храната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18" name="Rectangle 117">
            <a:extLst>
              <a:ext uri="{FF2B5EF4-FFF2-40B4-BE49-F238E27FC236}">
                <a16:creationId xmlns:a16="http://schemas.microsoft.com/office/drawing/2014/main" id="{56900869-4F4D-0776-5ABF-6F188D9F0DBB}"/>
              </a:ext>
            </a:extLst>
          </p:cNvPr>
          <p:cNvSpPr/>
          <p:nvPr/>
        </p:nvSpPr>
        <p:spPr>
          <a:xfrm flipV="1">
            <a:off x="3947531" y="9862570"/>
            <a:ext cx="951190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0999AFD8-947B-F116-536F-7CBA26E9985B}"/>
              </a:ext>
            </a:extLst>
          </p:cNvPr>
          <p:cNvSpPr/>
          <p:nvPr/>
        </p:nvSpPr>
        <p:spPr>
          <a:xfrm flipV="1">
            <a:off x="3703341" y="10599682"/>
            <a:ext cx="9756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1B631CDC-3722-F8E6-B681-CD4E49FA91D7}"/>
              </a:ext>
            </a:extLst>
          </p:cNvPr>
          <p:cNvSpPr/>
          <p:nvPr/>
        </p:nvSpPr>
        <p:spPr>
          <a:xfrm flipV="1">
            <a:off x="3118333" y="9131606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0DF8DF3B-C7F2-3A30-E683-9DE439CEADDE}"/>
              </a:ext>
            </a:extLst>
          </p:cNvPr>
          <p:cNvSpPr/>
          <p:nvPr/>
        </p:nvSpPr>
        <p:spPr>
          <a:xfrm>
            <a:off x="-37221" y="633614"/>
            <a:ext cx="1255746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7A8FC4C4-C9DC-655D-2A15-6F58645E050C}"/>
              </a:ext>
            </a:extLst>
          </p:cNvPr>
          <p:cNvSpPr txBox="1"/>
          <p:nvPr/>
        </p:nvSpPr>
        <p:spPr>
          <a:xfrm>
            <a:off x="3031251" y="9131606"/>
            <a:ext cx="10341095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4000" dirty="0">
                <a:latin typeface="Montserrat" pitchFamily="2" charset="77"/>
              </a:rPr>
              <a:t>Спречување на </a:t>
            </a:r>
            <a:r>
              <a:rPr lang="az-Cyrl-AZ" sz="4000" b="1" dirty="0">
                <a:latin typeface="Montserrat" pitchFamily="2" charset="77"/>
              </a:rPr>
              <a:t>болести преносливи преку храна </a:t>
            </a:r>
            <a:r>
              <a:rPr lang="az-Cyrl-AZ" sz="4000" dirty="0">
                <a:latin typeface="Montserrat" pitchFamily="2" charset="77"/>
              </a:rPr>
              <a:t>со научно засновани практики за безбедност на храната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534234F-CEA3-5B33-8401-14AB3319D64C}"/>
              </a:ext>
            </a:extLst>
          </p:cNvPr>
          <p:cNvSpPr/>
          <p:nvPr/>
        </p:nvSpPr>
        <p:spPr>
          <a:xfrm>
            <a:off x="-24839" y="1562979"/>
            <a:ext cx="51829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BBADA57-25C5-BD2F-2EA9-C7F9B04E5188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Светски ден на безбедноста на храната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948A3A43-8A9D-ED87-8FF6-B943F9308A72}"/>
              </a:ext>
            </a:extLst>
          </p:cNvPr>
          <p:cNvSpPr/>
          <p:nvPr/>
        </p:nvSpPr>
        <p:spPr>
          <a:xfrm flipV="1">
            <a:off x="3947531" y="9862570"/>
            <a:ext cx="951190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A1BCDEBD-1D61-018E-9117-747D619A69FB}"/>
              </a:ext>
            </a:extLst>
          </p:cNvPr>
          <p:cNvSpPr/>
          <p:nvPr/>
        </p:nvSpPr>
        <p:spPr>
          <a:xfrm flipV="1">
            <a:off x="3703341" y="10599682"/>
            <a:ext cx="9756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41D010B2-A48E-8CBB-4473-3DDEC79EF34A}"/>
              </a:ext>
            </a:extLst>
          </p:cNvPr>
          <p:cNvSpPr/>
          <p:nvPr/>
        </p:nvSpPr>
        <p:spPr>
          <a:xfrm flipV="1">
            <a:off x="3118333" y="9131606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55637F2-0FE7-0208-FCAF-6593220C0415}"/>
              </a:ext>
            </a:extLst>
          </p:cNvPr>
          <p:cNvSpPr/>
          <p:nvPr/>
        </p:nvSpPr>
        <p:spPr>
          <a:xfrm>
            <a:off x="-37221" y="633614"/>
            <a:ext cx="1255746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CE37AF7-1AD9-6CD3-5F77-ACFF321126A3}"/>
              </a:ext>
            </a:extLst>
          </p:cNvPr>
          <p:cNvSpPr txBox="1"/>
          <p:nvPr/>
        </p:nvSpPr>
        <p:spPr>
          <a:xfrm>
            <a:off x="3031251" y="9131606"/>
            <a:ext cx="10341095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4000" dirty="0">
                <a:latin typeface="Montserrat" pitchFamily="2" charset="77"/>
              </a:rPr>
              <a:t>Спречување на </a:t>
            </a:r>
            <a:r>
              <a:rPr lang="az-Cyrl-AZ" sz="4000" b="1" dirty="0">
                <a:latin typeface="Montserrat" pitchFamily="2" charset="77"/>
              </a:rPr>
              <a:t>болести преносливи преку храна </a:t>
            </a:r>
            <a:r>
              <a:rPr lang="az-Cyrl-AZ" sz="4000" dirty="0">
                <a:latin typeface="Montserrat" pitchFamily="2" charset="77"/>
              </a:rPr>
              <a:t>со научно засновани практики за безбедност на храната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04CE090-A159-CF81-F99A-5191333D73DF}"/>
              </a:ext>
            </a:extLst>
          </p:cNvPr>
          <p:cNvSpPr/>
          <p:nvPr/>
        </p:nvSpPr>
        <p:spPr>
          <a:xfrm>
            <a:off x="-24839" y="1562979"/>
            <a:ext cx="51829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1B02D0F-589C-A9F8-24BE-58F740CF3E51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Светски ден на безбедноста на храната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91" name="Rectangle 90">
            <a:extLst>
              <a:ext uri="{FF2B5EF4-FFF2-40B4-BE49-F238E27FC236}">
                <a16:creationId xmlns:a16="http://schemas.microsoft.com/office/drawing/2014/main" id="{A23F21BB-6B88-B982-9BCD-957B55AB07C7}"/>
              </a:ext>
            </a:extLst>
          </p:cNvPr>
          <p:cNvSpPr/>
          <p:nvPr/>
        </p:nvSpPr>
        <p:spPr>
          <a:xfrm flipV="1">
            <a:off x="3947531" y="9862570"/>
            <a:ext cx="9511901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4D674C5-438A-6EFB-13A3-FB11D8166302}"/>
              </a:ext>
            </a:extLst>
          </p:cNvPr>
          <p:cNvSpPr/>
          <p:nvPr/>
        </p:nvSpPr>
        <p:spPr>
          <a:xfrm flipV="1">
            <a:off x="3703341" y="10599682"/>
            <a:ext cx="9756087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96B5ED1D-2699-A1E0-6D72-602ED66BEEC3}"/>
              </a:ext>
            </a:extLst>
          </p:cNvPr>
          <p:cNvSpPr/>
          <p:nvPr/>
        </p:nvSpPr>
        <p:spPr>
          <a:xfrm flipV="1">
            <a:off x="3118333" y="9131606"/>
            <a:ext cx="103410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D3C6CDF-93C7-10A6-9781-347F74CC1F23}"/>
              </a:ext>
            </a:extLst>
          </p:cNvPr>
          <p:cNvSpPr/>
          <p:nvPr/>
        </p:nvSpPr>
        <p:spPr>
          <a:xfrm>
            <a:off x="-37221" y="633614"/>
            <a:ext cx="1255746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EB71CF7-7C40-ACAE-65CB-D9A4013E4FF3}"/>
              </a:ext>
            </a:extLst>
          </p:cNvPr>
          <p:cNvSpPr txBox="1"/>
          <p:nvPr/>
        </p:nvSpPr>
        <p:spPr>
          <a:xfrm>
            <a:off x="3031251" y="9131606"/>
            <a:ext cx="10341095" cy="22713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az-Cyrl-AZ" sz="4000" dirty="0">
                <a:latin typeface="Montserrat" pitchFamily="2" charset="77"/>
              </a:rPr>
              <a:t>Спречување на </a:t>
            </a:r>
            <a:r>
              <a:rPr lang="az-Cyrl-AZ" sz="4000" b="1" dirty="0">
                <a:latin typeface="Montserrat" pitchFamily="2" charset="77"/>
              </a:rPr>
              <a:t>болести преносливи преку храна </a:t>
            </a:r>
            <a:r>
              <a:rPr lang="az-Cyrl-AZ" sz="4000" dirty="0">
                <a:latin typeface="Montserrat" pitchFamily="2" charset="77"/>
              </a:rPr>
              <a:t>со научно засновани практики за безбедност на храната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E87468F5-4F3B-7ABC-B578-B085227CD0DF}"/>
              </a:ext>
            </a:extLst>
          </p:cNvPr>
          <p:cNvSpPr/>
          <p:nvPr/>
        </p:nvSpPr>
        <p:spPr>
          <a:xfrm>
            <a:off x="-24839" y="1562979"/>
            <a:ext cx="518299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843D3D8-1D82-83CA-841E-117DDC084BF8}"/>
              </a:ext>
            </a:extLst>
          </p:cNvPr>
          <p:cNvSpPr txBox="1"/>
          <p:nvPr/>
        </p:nvSpPr>
        <p:spPr>
          <a:xfrm>
            <a:off x="331273" y="711200"/>
            <a:ext cx="13041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6000" b="1" dirty="0">
                <a:solidFill>
                  <a:srgbClr val="303030"/>
                </a:solidFill>
                <a:latin typeface="Montserrat" pitchFamily="2" charset="77"/>
              </a:rPr>
              <a:t>Светски ден на безбедноста на храната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92C29C-83BC-43C2-B036-EB0868253F5F}">
  <ds:schemaRefs>
    <ds:schemaRef ds:uri="0528b274-48f2-4258-ae4e-d4f6dfd934b7"/>
    <ds:schemaRef ds:uri="34b48345-9ac7-4050-93a6-4b531ea3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1080</TotalTime>
  <Words>120</Words>
  <Application>Microsoft Macintosh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Duarte, Ines</cp:lastModifiedBy>
  <cp:revision>92</cp:revision>
  <dcterms:created xsi:type="dcterms:W3CDTF">2024-06-06T13:31:57Z</dcterms:created>
  <dcterms:modified xsi:type="dcterms:W3CDTF">2026-05-21T11:32:34Z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