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</p:embeddedFont>
    <p:embeddedFont>
      <p:font typeface="Montserrat Bold" panose="00000800000000000000" charset="0"/>
      <p:regular r:id="rId16"/>
    </p:embeddedFont>
    <p:embeddedFont>
      <p:font typeface="Montserrat Medium" panose="000006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43AAEA-4876-4369-969D-88ACF7D9DAD0}" v="4" dt="2026-05-19T16:16:51.566"/>
    <p1510:client id="{A745DE1A-3215-F268-C145-8C4D17469199}" v="19" dt="2026-05-19T16:09:15.1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0" d="100"/>
          <a:sy n="30" d="100"/>
        </p:scale>
        <p:origin x="3132" y="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5-19T16:18:13.982" v="84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36.391" v="15" actId="732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5-19T16:16:21.903" v="68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6:21.903" v="68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5:32.074" v="6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12.319" v="32" actId="732"/>
          <ac:spMkLst>
            <pc:docMk/>
            <pc:sldMk cId="0" sldId="261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0.255" v="54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5-19T16:17:01.003" v="75" actId="167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5-19T16:16:55.829" v="74" actId="167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  <pc:grpChg chg="del">
          <ac:chgData name="Barabucci, Claudia" userId="5972fce7-4b5c-405c-9f83-b43540fc848d" providerId="ADAL" clId="{59C703F8-0332-4C4B-9A3D-B60EF4A886B5}" dt="2026-05-19T16:16:31.429" v="69" actId="478"/>
          <ac:grpSpMkLst>
            <pc:docMk/>
            <pc:sldMk cId="0" sldId="262"/>
            <ac:grpSpMk id="13" creationId="{D02304DA-124C-1FA8-67DC-61A5B1B69957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7:45.144" v="81" actId="20577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33.780" v="45" actId="732"/>
          <ac:spMkLst>
            <pc:docMk/>
            <pc:sldMk cId="0" sldId="263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5.996" v="55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5-19T16:18:13.982" v="84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08.071" v="50" actId="18131"/>
          <ac:spMkLst>
            <pc:docMk/>
            <pc:sldMk cId="0" sldId="264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8:13.982" v="84" actId="1076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5-19T16:10:33.939" v="59" actId="732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8:17.566" v="6"/>
          <ac:spMkLst>
            <pc:docMk/>
            <pc:sldMk cId="0" sldId="261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del mod">
          <ac:chgData name="Barabucci, Claudia" userId="S::claudia.barabucci_gopa.eu#ext#@efsa815.onmicrosoft.com::8c66b775-c6b3-42de-a97f-5d050fa0c3a8" providerId="AD" clId="Web-{A745DE1A-3215-F268-C145-8C4D17469199}" dt="2026-05-19T16:08:02.440" v="5"/>
          <ac:spMkLst>
            <pc:docMk/>
            <pc:sldMk cId="0" sldId="262"/>
            <ac:spMk id="2" creationId="{00000000-0000-0000-0000-000000000000}"/>
          </ac:spMkLst>
        </pc:spChg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  <pc:grpChg chg="del">
          <ac:chgData name="Barabucci, Claudia" userId="S::claudia.barabucci_gopa.eu#ext#@efsa815.onmicrosoft.com::8c66b775-c6b3-42de-a97f-5d050fa0c3a8" providerId="AD" clId="Web-{A745DE1A-3215-F268-C145-8C4D17469199}" dt="2026-05-19T16:07:10.641" v="1"/>
          <ac:grpSpMkLst>
            <pc:docMk/>
            <pc:sldMk cId="0" sldId="262"/>
            <ac:grpSpMk id="4" creationId="{00000000-0000-0000-0000-000000000000}"/>
          </ac:grpSpMkLst>
        </pc:grpChg>
        <pc:grpChg chg="add">
          <ac:chgData name="Barabucci, Claudia" userId="S::claudia.barabucci_gopa.eu#ext#@efsa815.onmicrosoft.com::8c66b775-c6b3-42de-a97f-5d050fa0c3a8" providerId="AD" clId="Web-{A745DE1A-3215-F268-C145-8C4D17469199}" dt="2026-05-19T16:07:21.485" v="2"/>
          <ac:grpSpMkLst>
            <pc:docMk/>
            <pc:sldMk cId="0" sldId="262"/>
            <ac:grpSpMk id="13" creationId="{D02304DA-124C-1FA8-67DC-61A5B1B69957}"/>
          </ac:grpSpMkLst>
        </pc:gr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8:46.801" v="12"/>
          <ac:spMkLst>
            <pc:docMk/>
            <pc:sldMk cId="0" sldId="263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9:09.506" v="16"/>
          <ac:spMkLst>
            <pc:docMk/>
            <pc:sldMk cId="0" sldId="264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mk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m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sz="9780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Среќен светски</a:t>
            </a:r>
          </a:p>
          <a:p>
            <a:pPr algn="r" rtl="0">
              <a:lnSpc>
                <a:spcPts val="11736"/>
              </a:lnSpc>
            </a:pPr>
            <a:r>
              <a:rPr sz="9780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ден за безбедност на храната!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sz="5213" b="0" i="0" u="none" baseline="0" lang="mk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Дознајте повеќе за болести што се пренесуваат преку храна со </a:t>
            </a:r>
            <a:r>
              <a:rPr sz="5213" b="1" i="0" u="none" baseline="0" lang="mk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sz="5751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Темата за оваа година е </a:t>
            </a:r>
            <a:r>
              <a:rPr sz="5751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„Од товар до решенија – безбедна храна насекаде.“</a:t>
            </a:r>
            <a:r>
              <a:rPr sz="5751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mk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mk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sz="5331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Ајде да научиме некои факти!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526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sz="5750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Станува збор за тоа како </a:t>
            </a:r>
            <a:r>
              <a:rPr sz="5750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болестите што се пренесуваат преку храна</a:t>
            </a:r>
            <a:r>
              <a:rPr sz="5750" b="1" i="0" u="none" baseline="0" lang="mk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влијаат на здравјето, егзистенцијата, образованието и економиите. </a:t>
            </a:r>
          </a:p>
          <a:p>
            <a:pPr algn="r" rtl="0">
              <a:lnSpc>
                <a:spcPts val="6900"/>
              </a:lnSpc>
            </a:pPr>
            <a:endParaRPr lang="mk" sz="5750" b="1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sz="6231" strike="noStrike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Органското овошје и зеленчук не треба да се мијат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188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sz="5030" b="0" i="0" u="none" baseline="0" lang="mk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Миење на сите производи</a:t>
            </a:r>
            <a:r>
              <a:rPr sz="5030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вклучувајќи ги и органските, со чиста вода </a:t>
            </a:r>
            <a:r>
              <a:rPr sz="5030" b="0" i="0" u="none" baseline="0" lang="mk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помага да се отстранат загадувачите</a:t>
            </a:r>
            <a:r>
              <a:rPr sz="5030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и го намалува ризикот од штетни микроби.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mk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sz="6231" strike="noStrike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Можете да ги одмрзнете замрзнатите намирници на собна температура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mk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sz="5031" b="0" i="0" u="none" baseline="0" lang="mk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Одмрзнувањето храна</a:t>
            </a:r>
            <a:r>
              <a:rPr sz="5031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во фрижидер или во ладна вода </a:t>
            </a:r>
            <a:r>
              <a:rPr sz="5031" b="0" i="0" u="none" baseline="0" lang="mk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го спречува растот</a:t>
            </a:r>
            <a:r>
              <a:rPr sz="5031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на микроорганизми.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sz="6231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Можам да се разболам од храна што ја изедов пред 3 дена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mk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sz="5031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 некои опасни микроорганизми им е потребно </a:t>
            </a:r>
            <a:r>
              <a:rPr sz="5031" b="0" i="0" u="none" baseline="0" lang="mk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подолго од неколку часа</a:t>
            </a:r>
            <a:r>
              <a:rPr sz="5031" b="0" i="0" u="none" baseline="0" lang="mk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за да ве разболат.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mk" dirty="0"/>
          </a:p>
        </p:txBody>
      </p:sp>
      <p:grpSp>
        <p:nvGrpSpPr>
          <p:cNvPr id="5" name="Group 5"/>
          <p:cNvGrpSpPr/>
          <p:nvPr/>
        </p:nvGrpSpPr>
        <p:grpSpPr>
          <a:xfrm>
            <a:off x="5636036" y="2354400"/>
            <a:ext cx="275916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m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mk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sz="7217" b="1" i="0" u="none" baseline="0" lang="mk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 / ФАКТ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0528b274-48f2-4258-ae4e-d4f6dfd934b7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34b48345-9ac7-4050-93a6-4b531ea34ae8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Montserrat Bold</vt:lpstr>
      <vt:lpstr>Calibri</vt:lpstr>
      <vt:lpstr>Montserrat</vt:lpstr>
      <vt:lpstr>Arial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1</cp:revision>
  <dcterms:created xsi:type="dcterms:W3CDTF">2006-08-16T00:00:00Z</dcterms:created>
  <dcterms:modified xsi:type="dcterms:W3CDTF">2026-05-19T16:18:14Z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