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8" r:id="rId5"/>
    <p:sldId id="267" r:id="rId6"/>
    <p:sldId id="269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000000"/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76"/>
    <p:restoredTop sz="94661"/>
  </p:normalViewPr>
  <p:slideViewPr>
    <p:cSldViewPr snapToGrid="0">
      <p:cViewPr varScale="1">
        <p:scale>
          <a:sx n="35" d="100"/>
          <a:sy n="35" d="100"/>
        </p:scale>
        <p:origin x="130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9159" y="11698"/>
            <a:ext cx="13716001" cy="12219404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B917CE38-1A56-45FF-693A-3F9F0C32FAF6}"/>
              </a:ext>
            </a:extLst>
          </p:cNvPr>
          <p:cNvSpPr/>
          <p:nvPr/>
        </p:nvSpPr>
        <p:spPr>
          <a:xfrm flipV="1">
            <a:off x="6096000" y="9862570"/>
            <a:ext cx="7363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859856A-1B02-6DBA-AFC6-E7D26065F38D}"/>
              </a:ext>
            </a:extLst>
          </p:cNvPr>
          <p:cNvSpPr/>
          <p:nvPr/>
        </p:nvSpPr>
        <p:spPr>
          <a:xfrm flipV="1">
            <a:off x="7112000" y="10579425"/>
            <a:ext cx="63474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98BE132-2A49-D0C2-B8CA-C84E8432E85B}"/>
              </a:ext>
            </a:extLst>
          </p:cNvPr>
          <p:cNvSpPr/>
          <p:nvPr/>
        </p:nvSpPr>
        <p:spPr>
          <a:xfrm flipV="1">
            <a:off x="6090065" y="8973942"/>
            <a:ext cx="736936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6D4B0AE-6735-5B6B-BD62-03FB85814017}"/>
              </a:ext>
            </a:extLst>
          </p:cNvPr>
          <p:cNvSpPr/>
          <p:nvPr/>
        </p:nvSpPr>
        <p:spPr>
          <a:xfrm>
            <a:off x="-1" y="633614"/>
            <a:ext cx="12600433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7B9D0F-6E87-1BC6-13E9-12FC8B7A9C5A}"/>
              </a:ext>
            </a:extLst>
          </p:cNvPr>
          <p:cNvSpPr txBox="1"/>
          <p:nvPr/>
        </p:nvSpPr>
        <p:spPr>
          <a:xfrm>
            <a:off x="331273" y="711200"/>
            <a:ext cx="130410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Ülemaailmne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toiduohutuse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päev</a:t>
            </a:r>
            <a:endParaRPr lang="en-GB" sz="54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2AFACF7-1C71-74D4-AFD3-7E46C02A1129}"/>
              </a:ext>
            </a:extLst>
          </p:cNvPr>
          <p:cNvSpPr txBox="1"/>
          <p:nvPr/>
        </p:nvSpPr>
        <p:spPr>
          <a:xfrm>
            <a:off x="4469384" y="9168525"/>
            <a:ext cx="8774945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Toidutekkeliste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haiguste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ennetamine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teaduspõhise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toiduohutuse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kaudu</a:t>
            </a:r>
            <a:endParaRPr lang="en-US" sz="4000" dirty="0"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24EBEB-383A-B464-0E9C-12CBD4856B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9159" y="11552199"/>
            <a:ext cx="13721936" cy="21703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2495AA-19C0-1FF6-F0DF-BEE4388D71D9}"/>
              </a:ext>
            </a:extLst>
          </p:cNvPr>
          <p:cNvSpPr txBox="1"/>
          <p:nvPr/>
        </p:nvSpPr>
        <p:spPr>
          <a:xfrm>
            <a:off x="331273" y="12444916"/>
            <a:ext cx="1002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Usaldusväärne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teadus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ohutu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toit</a:t>
            </a:r>
            <a:endParaRPr lang="en-US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FA09B663-3E4A-4B92-78AD-618F1CC4D1D3}"/>
              </a:ext>
            </a:extLst>
          </p:cNvPr>
          <p:cNvSpPr/>
          <p:nvPr/>
        </p:nvSpPr>
        <p:spPr>
          <a:xfrm flipV="1">
            <a:off x="6096000" y="9862570"/>
            <a:ext cx="7363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BF27685-BFF9-183C-551D-E6BD23774830}"/>
              </a:ext>
            </a:extLst>
          </p:cNvPr>
          <p:cNvSpPr/>
          <p:nvPr/>
        </p:nvSpPr>
        <p:spPr>
          <a:xfrm flipV="1">
            <a:off x="7112000" y="10579425"/>
            <a:ext cx="63474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5285A55-34FE-5736-A0AB-DAF30F1BD086}"/>
              </a:ext>
            </a:extLst>
          </p:cNvPr>
          <p:cNvSpPr/>
          <p:nvPr/>
        </p:nvSpPr>
        <p:spPr>
          <a:xfrm flipV="1">
            <a:off x="6095996" y="9131606"/>
            <a:ext cx="7363433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2339AE6-F5E7-8660-9DCB-DA891472EEA6}"/>
              </a:ext>
            </a:extLst>
          </p:cNvPr>
          <p:cNvSpPr/>
          <p:nvPr/>
        </p:nvSpPr>
        <p:spPr>
          <a:xfrm>
            <a:off x="-1" y="633614"/>
            <a:ext cx="12673585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82C475C-9BBF-F1AF-BF9E-317CDF5E51EE}"/>
              </a:ext>
            </a:extLst>
          </p:cNvPr>
          <p:cNvSpPr txBox="1"/>
          <p:nvPr/>
        </p:nvSpPr>
        <p:spPr>
          <a:xfrm>
            <a:off x="331273" y="711200"/>
            <a:ext cx="130410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Ülemaailmne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toiduohutuse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päev</a:t>
            </a:r>
            <a:endParaRPr lang="en-GB" sz="54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55B5B12-7DE8-C875-ACB8-DB45F81649E8}"/>
              </a:ext>
            </a:extLst>
          </p:cNvPr>
          <p:cNvSpPr txBox="1"/>
          <p:nvPr/>
        </p:nvSpPr>
        <p:spPr>
          <a:xfrm>
            <a:off x="6090063" y="9171138"/>
            <a:ext cx="7282281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Toidutekkeliste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haiguste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ennetamine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teaduspõhise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toiduohutuse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kaudu</a:t>
            </a:r>
            <a:endParaRPr lang="en-US" sz="4000" dirty="0"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9DC05B-D22D-581F-6114-F5A1839202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11552199"/>
            <a:ext cx="13721936" cy="2170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6EE656C-98C3-B3A5-D751-44639C461F63}"/>
              </a:ext>
            </a:extLst>
          </p:cNvPr>
          <p:cNvSpPr txBox="1"/>
          <p:nvPr/>
        </p:nvSpPr>
        <p:spPr>
          <a:xfrm>
            <a:off x="331273" y="12444916"/>
            <a:ext cx="1002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Usaldusväärne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teadus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ohutu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toit</a:t>
            </a:r>
            <a:endParaRPr lang="en-US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B68B7833-E824-56FB-2774-56C383E37E65}"/>
              </a:ext>
            </a:extLst>
          </p:cNvPr>
          <p:cNvSpPr/>
          <p:nvPr/>
        </p:nvSpPr>
        <p:spPr>
          <a:xfrm flipV="1">
            <a:off x="6096000" y="9862570"/>
            <a:ext cx="7363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24AF49A-0FA0-DE02-53EE-7EE9C04B10F1}"/>
              </a:ext>
            </a:extLst>
          </p:cNvPr>
          <p:cNvSpPr/>
          <p:nvPr/>
        </p:nvSpPr>
        <p:spPr>
          <a:xfrm flipV="1">
            <a:off x="7112000" y="10579425"/>
            <a:ext cx="6347430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F2FD9C7-104C-675B-40DC-516DD499653B}"/>
              </a:ext>
            </a:extLst>
          </p:cNvPr>
          <p:cNvSpPr/>
          <p:nvPr/>
        </p:nvSpPr>
        <p:spPr>
          <a:xfrm flipV="1">
            <a:off x="6095998" y="9131606"/>
            <a:ext cx="736343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77C1A17-1042-09A8-72A1-B65380156E03}"/>
              </a:ext>
            </a:extLst>
          </p:cNvPr>
          <p:cNvSpPr/>
          <p:nvPr/>
        </p:nvSpPr>
        <p:spPr>
          <a:xfrm>
            <a:off x="-1" y="633614"/>
            <a:ext cx="1254556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9C9120A-ADB3-2E9B-12B1-19B505A39434}"/>
              </a:ext>
            </a:extLst>
          </p:cNvPr>
          <p:cNvSpPr txBox="1"/>
          <p:nvPr/>
        </p:nvSpPr>
        <p:spPr>
          <a:xfrm>
            <a:off x="331273" y="711200"/>
            <a:ext cx="130410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Ülemaailmne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toiduohutuse</a:t>
            </a:r>
            <a:r>
              <a:rPr lang="en-GB" sz="5400" b="1" dirty="0">
                <a:solidFill>
                  <a:srgbClr val="303030"/>
                </a:solidFill>
                <a:latin typeface="Montserrat" pitchFamily="2" charset="77"/>
              </a:rPr>
              <a:t> </a:t>
            </a:r>
            <a:r>
              <a:rPr lang="en-GB" sz="5400" b="1" dirty="0" err="1">
                <a:solidFill>
                  <a:srgbClr val="303030"/>
                </a:solidFill>
                <a:latin typeface="Montserrat" pitchFamily="2" charset="77"/>
              </a:rPr>
              <a:t>päev</a:t>
            </a:r>
            <a:endParaRPr lang="en-GB" sz="5400" b="1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3C748CA-6295-2A1B-5FBE-836A6AE37637}"/>
              </a:ext>
            </a:extLst>
          </p:cNvPr>
          <p:cNvSpPr txBox="1"/>
          <p:nvPr/>
        </p:nvSpPr>
        <p:spPr>
          <a:xfrm>
            <a:off x="6236208" y="9171138"/>
            <a:ext cx="7136137" cy="22645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000" b="1" dirty="0" err="1">
                <a:latin typeface="Montserrat" pitchFamily="2" charset="77"/>
              </a:rPr>
              <a:t>Toidutekkeliste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b="1" dirty="0" err="1">
                <a:latin typeface="Montserrat" pitchFamily="2" charset="77"/>
              </a:rPr>
              <a:t>haiguste</a:t>
            </a:r>
            <a:r>
              <a:rPr lang="en-GB" sz="4000" b="1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ennetamine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teaduspõhise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toiduohutuse</a:t>
            </a:r>
            <a:r>
              <a:rPr lang="en-GB" sz="4000" dirty="0">
                <a:latin typeface="Montserrat" pitchFamily="2" charset="77"/>
              </a:rPr>
              <a:t> </a:t>
            </a:r>
            <a:r>
              <a:rPr lang="en-GB" sz="4000" dirty="0" err="1">
                <a:latin typeface="Montserrat" pitchFamily="2" charset="77"/>
              </a:rPr>
              <a:t>kaudu</a:t>
            </a:r>
            <a:endParaRPr lang="en-US" sz="4000" dirty="0">
              <a:latin typeface="Montserrat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AFA64C-4A3B-213C-8F96-21A5BA4672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9159" y="11536848"/>
            <a:ext cx="13721936" cy="21703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749995-3CF8-1489-2E5E-3058E1B6886A}"/>
              </a:ext>
            </a:extLst>
          </p:cNvPr>
          <p:cNvSpPr txBox="1"/>
          <p:nvPr/>
        </p:nvSpPr>
        <p:spPr>
          <a:xfrm>
            <a:off x="331273" y="12444916"/>
            <a:ext cx="1002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Usaldusväärne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teadus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ohutu</a:t>
            </a:r>
            <a:r>
              <a:rPr lang="en-US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toit</a:t>
            </a:r>
            <a:endParaRPr lang="en-US" sz="24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292C29C-83BC-43C2-B036-EB0868253F5F}">
  <ds:schemaRefs>
    <ds:schemaRef ds:uri="0528b274-48f2-4258-ae4e-d4f6dfd934b7"/>
    <ds:schemaRef ds:uri="34b48345-9ac7-4050-93a6-4b531ea34ae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1697</TotalTime>
  <Words>42</Words>
  <Application>Microsoft Office PowerPoint</Application>
  <PresentationFormat>Custom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Roboto Medium</vt:lpstr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Kärt Kallaste</cp:lastModifiedBy>
  <cp:revision>87</cp:revision>
  <dcterms:created xsi:type="dcterms:W3CDTF">2024-06-06T13:31:57Z</dcterms:created>
  <dcterms:modified xsi:type="dcterms:W3CDTF">2026-06-02T21:08:13Z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