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11"/>
  </p:notesMasterIdLst>
  <p:sldIdLst>
    <p:sldId id="272" r:id="rId5"/>
    <p:sldId id="268" r:id="rId6"/>
    <p:sldId id="267" r:id="rId7"/>
    <p:sldId id="271" r:id="rId8"/>
    <p:sldId id="269" r:id="rId9"/>
    <p:sldId id="266" r:id="rId10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EE6EC51-5689-30C8-5E25-97A4B2EDB608}" name="Barabucci, Claudia" initials="BC" userId="S::claudia.barabucci_gopa.eu#ext#@efsa815.onmicrosoft.com::8c66b775-c6b3-42de-a97f-5d050fa0c3a8" providerId="AD"/>
  <p188:author id="{19FF4A7A-DDF9-0AE8-1D0A-A79A9EB65E64}" name="SMITH Anthony Ian Mark" initials="AS" userId="S::Anthony.SMITH@efsa.europa.eu::dc372636-b4b6-4424-aedc-d6272fc4e948" providerId="AD"/>
  <p188:author id="{6E9BECD8-AFB2-30D4-5CCF-0BDD30B2DF66}" name="SMITH Anthony Ian Mark" initials="SM" userId="S::anthony.smith@efsa.europa.eu::dc372636-b4b6-4424-aedc-d6272fc4e94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28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392"/>
    <p:restoredTop sz="94638"/>
  </p:normalViewPr>
  <p:slideViewPr>
    <p:cSldViewPr snapToGrid="0">
      <p:cViewPr varScale="1">
        <p:scale>
          <a:sx n="53" d="100"/>
          <a:sy n="53" d="100"/>
        </p:scale>
        <p:origin x="22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YMAEKERS Aeris" userId="S::aeris.raymaekers@efsa.europa.eu::f135105c-42ae-4802-ab9f-34f5c9674d56" providerId="AD" clId="Web-{4911EABD-002F-A88F-56A6-D4E82EF1CDA7}"/>
    <pc:docChg chg="modSld">
      <pc:chgData name="RAYMAEKERS Aeris" userId="S::aeris.raymaekers@efsa.europa.eu::f135105c-42ae-4802-ab9f-34f5c9674d56" providerId="AD" clId="Web-{4911EABD-002F-A88F-56A6-D4E82EF1CDA7}" dt="2026-05-12T13:59:00.843" v="0" actId="14100"/>
      <pc:docMkLst>
        <pc:docMk/>
      </pc:docMkLst>
      <pc:sldChg chg="modSp">
        <pc:chgData name="RAYMAEKERS Aeris" userId="S::aeris.raymaekers@efsa.europa.eu::f135105c-42ae-4802-ab9f-34f5c9674d56" providerId="AD" clId="Web-{4911EABD-002F-A88F-56A6-D4E82EF1CDA7}" dt="2026-05-12T13:59:00.843" v="0" actId="14100"/>
        <pc:sldMkLst>
          <pc:docMk/>
          <pc:sldMk cId="3823704558" sldId="272"/>
        </pc:sldMkLst>
        <pc:picChg chg="mod">
          <ac:chgData name="RAYMAEKERS Aeris" userId="S::aeris.raymaekers@efsa.europa.eu::f135105c-42ae-4802-ab9f-34f5c9674d56" providerId="AD" clId="Web-{4911EABD-002F-A88F-56A6-D4E82EF1CDA7}" dt="2026-05-12T13:59:00.843" v="0" actId="14100"/>
          <ac:picMkLst>
            <pc:docMk/>
            <pc:sldMk cId="3823704558" sldId="272"/>
            <ac:picMk id="12" creationId="{ABD055B0-28D1-E3A9-5517-4BB8A603E74E}"/>
          </ac:picMkLst>
        </pc:picChg>
      </pc:sldChg>
    </pc:docChg>
  </pc:docChgLst>
  <pc:docChgLst>
    <pc:chgData name="Barabucci, Claudia" userId="5972fce7-4b5c-405c-9f83-b43540fc848d" providerId="ADAL" clId="{59C703F8-0332-4C4B-9A3D-B60EF4A886B5}"/>
    <pc:docChg chg="modSld">
      <pc:chgData name="Barabucci, Claudia" userId="5972fce7-4b5c-405c-9f83-b43540fc848d" providerId="ADAL" clId="{59C703F8-0332-4C4B-9A3D-B60EF4A886B5}" dt="2026-06-03T17:44:41.491" v="2" actId="732"/>
      <pc:docMkLst>
        <pc:docMk/>
      </pc:docMkLst>
      <pc:sldChg chg="modSp mod">
        <pc:chgData name="Barabucci, Claudia" userId="5972fce7-4b5c-405c-9f83-b43540fc848d" providerId="ADAL" clId="{59C703F8-0332-4C4B-9A3D-B60EF4A886B5}" dt="2026-06-03T17:44:41.491" v="2" actId="732"/>
        <pc:sldMkLst>
          <pc:docMk/>
          <pc:sldMk cId="3823704558" sldId="272"/>
        </pc:sldMkLst>
        <pc:picChg chg="mod modCrop">
          <ac:chgData name="Barabucci, Claudia" userId="5972fce7-4b5c-405c-9f83-b43540fc848d" providerId="ADAL" clId="{59C703F8-0332-4C4B-9A3D-B60EF4A886B5}" dt="2026-06-03T17:44:41.491" v="2" actId="732"/>
          <ac:picMkLst>
            <pc:docMk/>
            <pc:sldMk cId="3823704558" sldId="272"/>
            <ac:picMk id="12" creationId="{ABD055B0-28D1-E3A9-5517-4BB8A603E74E}"/>
          </ac:picMkLst>
        </pc:picChg>
      </pc:sldChg>
    </pc:docChg>
  </pc:docChgLst>
  <pc:docChgLst>
    <pc:chgData name="RAYMAEKERS Aeris" userId="S::aeris.raymaekers@efsa.europa.eu::f135105c-42ae-4802-ab9f-34f5c9674d56" providerId="AD" clId="Web-{83AD0F91-3166-B8FB-C864-58F02C08A94B}"/>
    <pc:docChg chg="modSld">
      <pc:chgData name="RAYMAEKERS Aeris" userId="S::aeris.raymaekers@efsa.europa.eu::f135105c-42ae-4802-ab9f-34f5c9674d56" providerId="AD" clId="Web-{83AD0F91-3166-B8FB-C864-58F02C08A94B}" dt="2026-05-12T13:30:02.496" v="5" actId="20577"/>
      <pc:docMkLst>
        <pc:docMk/>
      </pc:docMkLst>
      <pc:sldChg chg="modSp">
        <pc:chgData name="RAYMAEKERS Aeris" userId="S::aeris.raymaekers@efsa.europa.eu::f135105c-42ae-4802-ab9f-34f5c9674d56" providerId="AD" clId="Web-{83AD0F91-3166-B8FB-C864-58F02C08A94B}" dt="2026-05-12T13:30:02.496" v="5" actId="20577"/>
        <pc:sldMkLst>
          <pc:docMk/>
          <pc:sldMk cId="868325399" sldId="266"/>
        </pc:sldMkLst>
        <pc:spChg chg="mod">
          <ac:chgData name="RAYMAEKERS Aeris" userId="S::aeris.raymaekers@efsa.europa.eu::f135105c-42ae-4802-ab9f-34f5c9674d56" providerId="AD" clId="Web-{83AD0F91-3166-B8FB-C864-58F02C08A94B}" dt="2026-05-12T13:30:02.496" v="5" actId="20577"/>
          <ac:spMkLst>
            <pc:docMk/>
            <pc:sldMk cId="868325399" sldId="266"/>
            <ac:spMk id="6" creationId="{6073831C-A963-CCC4-5DAA-CB193D258FEE}"/>
          </ac:spMkLst>
        </pc:spChg>
      </pc:sldChg>
      <pc:sldChg chg="modSp">
        <pc:chgData name="RAYMAEKERS Aeris" userId="S::aeris.raymaekers@efsa.europa.eu::f135105c-42ae-4802-ab9f-34f5c9674d56" providerId="AD" clId="Web-{83AD0F91-3166-B8FB-C864-58F02C08A94B}" dt="2026-05-12T13:29:48.824" v="2" actId="20577"/>
        <pc:sldMkLst>
          <pc:docMk/>
          <pc:sldMk cId="853521202" sldId="267"/>
        </pc:sldMkLst>
        <pc:spChg chg="mod">
          <ac:chgData name="RAYMAEKERS Aeris" userId="S::aeris.raymaekers@efsa.europa.eu::f135105c-42ae-4802-ab9f-34f5c9674d56" providerId="AD" clId="Web-{83AD0F91-3166-B8FB-C864-58F02C08A94B}" dt="2026-05-12T13:29:48.824" v="2" actId="20577"/>
          <ac:spMkLst>
            <pc:docMk/>
            <pc:sldMk cId="853521202" sldId="267"/>
            <ac:spMk id="4" creationId="{CA847F22-920F-A9C7-03BA-29D30EF6CC40}"/>
          </ac:spMkLst>
        </pc:spChg>
      </pc:sldChg>
      <pc:sldChg chg="modSp">
        <pc:chgData name="RAYMAEKERS Aeris" userId="S::aeris.raymaekers@efsa.europa.eu::f135105c-42ae-4802-ab9f-34f5c9674d56" providerId="AD" clId="Web-{83AD0F91-3166-B8FB-C864-58F02C08A94B}" dt="2026-05-12T13:29:44.574" v="1" actId="20577"/>
        <pc:sldMkLst>
          <pc:docMk/>
          <pc:sldMk cId="3259884693" sldId="268"/>
        </pc:sldMkLst>
        <pc:spChg chg="mod">
          <ac:chgData name="RAYMAEKERS Aeris" userId="S::aeris.raymaekers@efsa.europa.eu::f135105c-42ae-4802-ab9f-34f5c9674d56" providerId="AD" clId="Web-{83AD0F91-3166-B8FB-C864-58F02C08A94B}" dt="2026-05-12T13:29:44.574" v="1" actId="20577"/>
          <ac:spMkLst>
            <pc:docMk/>
            <pc:sldMk cId="3259884693" sldId="268"/>
            <ac:spMk id="15" creationId="{AFEA6223-D69D-0D19-E78F-0B18EF2B1616}"/>
          </ac:spMkLst>
        </pc:spChg>
      </pc:sldChg>
      <pc:sldChg chg="modSp">
        <pc:chgData name="RAYMAEKERS Aeris" userId="S::aeris.raymaekers@efsa.europa.eu::f135105c-42ae-4802-ab9f-34f5c9674d56" providerId="AD" clId="Web-{83AD0F91-3166-B8FB-C864-58F02C08A94B}" dt="2026-05-12T13:29:57.887" v="4" actId="20577"/>
        <pc:sldMkLst>
          <pc:docMk/>
          <pc:sldMk cId="2553025462" sldId="269"/>
        </pc:sldMkLst>
        <pc:spChg chg="mod">
          <ac:chgData name="RAYMAEKERS Aeris" userId="S::aeris.raymaekers@efsa.europa.eu::f135105c-42ae-4802-ab9f-34f5c9674d56" providerId="AD" clId="Web-{83AD0F91-3166-B8FB-C864-58F02C08A94B}" dt="2026-05-12T13:29:57.887" v="4" actId="20577"/>
          <ac:spMkLst>
            <pc:docMk/>
            <pc:sldMk cId="2553025462" sldId="269"/>
            <ac:spMk id="16" creationId="{B6BD020E-F90E-ED0F-C120-35294F659642}"/>
          </ac:spMkLst>
        </pc:spChg>
      </pc:sldChg>
      <pc:sldChg chg="modSp">
        <pc:chgData name="RAYMAEKERS Aeris" userId="S::aeris.raymaekers@efsa.europa.eu::f135105c-42ae-4802-ab9f-34f5c9674d56" providerId="AD" clId="Web-{83AD0F91-3166-B8FB-C864-58F02C08A94B}" dt="2026-05-12T13:29:53.668" v="3" actId="20577"/>
        <pc:sldMkLst>
          <pc:docMk/>
          <pc:sldMk cId="23665524" sldId="271"/>
        </pc:sldMkLst>
        <pc:spChg chg="mod">
          <ac:chgData name="RAYMAEKERS Aeris" userId="S::aeris.raymaekers@efsa.europa.eu::f135105c-42ae-4802-ab9f-34f5c9674d56" providerId="AD" clId="Web-{83AD0F91-3166-B8FB-C864-58F02C08A94B}" dt="2026-05-12T13:29:53.668" v="3" actId="20577"/>
          <ac:spMkLst>
            <pc:docMk/>
            <pc:sldMk cId="23665524" sldId="271"/>
            <ac:spMk id="4" creationId="{11A39EF1-DE9F-99EC-7067-E620DBA18EE6}"/>
          </ac:spMkLst>
        </pc:spChg>
      </pc:sldChg>
      <pc:sldChg chg="modSp">
        <pc:chgData name="RAYMAEKERS Aeris" userId="S::aeris.raymaekers@efsa.europa.eu::f135105c-42ae-4802-ab9f-34f5c9674d56" providerId="AD" clId="Web-{83AD0F91-3166-B8FB-C864-58F02C08A94B}" dt="2026-05-12T13:29:39.402" v="0" actId="20577"/>
        <pc:sldMkLst>
          <pc:docMk/>
          <pc:sldMk cId="3823704558" sldId="272"/>
        </pc:sldMkLst>
        <pc:spChg chg="mod">
          <ac:chgData name="RAYMAEKERS Aeris" userId="S::aeris.raymaekers@efsa.europa.eu::f135105c-42ae-4802-ab9f-34f5c9674d56" providerId="AD" clId="Web-{83AD0F91-3166-B8FB-C864-58F02C08A94B}" dt="2026-05-12T13:29:39.402" v="0" actId="20577"/>
          <ac:spMkLst>
            <pc:docMk/>
            <pc:sldMk cId="3823704558" sldId="272"/>
            <ac:spMk id="7" creationId="{7B9862E1-51C8-54E6-51EA-E2F84DEC04E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6/3/2026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5291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8926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8223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2637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4984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330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0044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2719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7914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415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1323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6270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8C7D9A-9995-C2E6-A840-E08BD3A28B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ABD055B0-28D1-E3A9-5517-4BB8A603E74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9719" t="2258" r="16321" b="-2258"/>
          <a:stretch>
            <a:fillRect/>
          </a:stretch>
        </p:blipFill>
        <p:spPr>
          <a:xfrm>
            <a:off x="0" y="-63712"/>
            <a:ext cx="13715999" cy="12294814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00E20DC9-DB12-DC56-6BC8-D919DF046E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1957042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9CEA3848-E45F-34A8-6174-AF02CDE329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CFEFA58-7A69-C865-D8F1-01CA7E73FCC2}"/>
              </a:ext>
            </a:extLst>
          </p:cNvPr>
          <p:cNvSpPr/>
          <p:nvPr/>
        </p:nvSpPr>
        <p:spPr>
          <a:xfrm flipV="1">
            <a:off x="2780437" y="9694743"/>
            <a:ext cx="10678995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9B205D3-9527-AC20-17C1-5D765725AD4E}"/>
              </a:ext>
            </a:extLst>
          </p:cNvPr>
          <p:cNvSpPr/>
          <p:nvPr/>
        </p:nvSpPr>
        <p:spPr>
          <a:xfrm flipV="1">
            <a:off x="3268980" y="10556426"/>
            <a:ext cx="10190452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B9862E1-51C8-54E6-51EA-E2F84DEC04E8}"/>
              </a:ext>
            </a:extLst>
          </p:cNvPr>
          <p:cNvSpPr txBox="1"/>
          <p:nvPr/>
        </p:nvSpPr>
        <p:spPr>
          <a:xfrm>
            <a:off x="-1093377" y="9833704"/>
            <a:ext cx="14515568" cy="153336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en-GB" sz="4400" dirty="0">
                <a:latin typeface="Montserrat"/>
              </a:rPr>
              <a:t>Preventing </a:t>
            </a:r>
            <a:r>
              <a:rPr lang="en-GB" sz="4400" b="1">
                <a:latin typeface="Montserrat"/>
              </a:rPr>
              <a:t>foodborne diseases</a:t>
            </a:r>
            <a:r>
              <a:rPr lang="en-GB" sz="4400">
                <a:latin typeface="Montserrat"/>
              </a:rPr>
              <a:t> with</a:t>
            </a:r>
            <a:br>
              <a:rPr lang="en-GB" sz="4400" dirty="0">
                <a:latin typeface="Montserrat" pitchFamily="2" charset="77"/>
              </a:rPr>
            </a:br>
            <a:r>
              <a:rPr lang="en-GB" sz="4400">
                <a:latin typeface="Montserrat"/>
              </a:rPr>
              <a:t>science-based food safety practices</a:t>
            </a:r>
            <a:endParaRPr lang="en-US" sz="4400">
              <a:latin typeface="Montserrat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EA76178-1058-553E-0887-CE4E889E3D21}"/>
              </a:ext>
            </a:extLst>
          </p:cNvPr>
          <p:cNvSpPr/>
          <p:nvPr/>
        </p:nvSpPr>
        <p:spPr>
          <a:xfrm>
            <a:off x="1" y="744450"/>
            <a:ext cx="7047570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1D1E617-310F-7A5A-7AEC-16CA4B9F047B}"/>
              </a:ext>
            </a:extLst>
          </p:cNvPr>
          <p:cNvSpPr/>
          <p:nvPr/>
        </p:nvSpPr>
        <p:spPr>
          <a:xfrm>
            <a:off x="-2" y="1956561"/>
            <a:ext cx="6333602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C1D22C-4C42-90F6-22BB-7A107E4E3590}"/>
              </a:ext>
            </a:extLst>
          </p:cNvPr>
          <p:cNvSpPr txBox="1"/>
          <p:nvPr/>
        </p:nvSpPr>
        <p:spPr>
          <a:xfrm>
            <a:off x="331273" y="711200"/>
            <a:ext cx="892219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b="1" dirty="0">
                <a:solidFill>
                  <a:srgbClr val="303030"/>
                </a:solidFill>
                <a:effectLst/>
                <a:latin typeface="Montserrat" pitchFamily="2" charset="77"/>
              </a:rPr>
              <a:t>World Food Safety Day</a:t>
            </a:r>
            <a:endParaRPr lang="en-GB" sz="8000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8237045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F1CF2E-85E0-29C2-A213-30D006E492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03E0E37-87DC-0772-FDB2-E24A0E2874F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553" r="17541"/>
          <a:stretch>
            <a:fillRect/>
          </a:stretch>
        </p:blipFill>
        <p:spPr>
          <a:xfrm>
            <a:off x="-2" y="11698"/>
            <a:ext cx="13716001" cy="12219404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7F1C04A9-B75D-A1C5-AF91-A2484BEB0B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1957042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A71ED724-070B-AC4B-FEC5-14C9EDAE01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A075DA0-E3ED-26A3-A719-01E91D8EF42A}"/>
              </a:ext>
            </a:extLst>
          </p:cNvPr>
          <p:cNvSpPr/>
          <p:nvPr/>
        </p:nvSpPr>
        <p:spPr>
          <a:xfrm flipV="1">
            <a:off x="2780437" y="9694743"/>
            <a:ext cx="10678995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D3F3906-1613-B57E-DEE2-77A1ADE626C4}"/>
              </a:ext>
            </a:extLst>
          </p:cNvPr>
          <p:cNvSpPr/>
          <p:nvPr/>
        </p:nvSpPr>
        <p:spPr>
          <a:xfrm flipV="1">
            <a:off x="3268980" y="10556426"/>
            <a:ext cx="10190452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FEA6223-D69D-0D19-E78F-0B18EF2B1616}"/>
              </a:ext>
            </a:extLst>
          </p:cNvPr>
          <p:cNvSpPr txBox="1"/>
          <p:nvPr/>
        </p:nvSpPr>
        <p:spPr>
          <a:xfrm>
            <a:off x="-1093377" y="9833704"/>
            <a:ext cx="14515568" cy="153336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en-GB" sz="4400" dirty="0">
                <a:latin typeface="Montserrat"/>
              </a:rPr>
              <a:t>Preventing </a:t>
            </a:r>
            <a:r>
              <a:rPr lang="en-GB" sz="4400" b="1">
                <a:latin typeface="Montserrat"/>
              </a:rPr>
              <a:t>foodborne diseases</a:t>
            </a:r>
            <a:r>
              <a:rPr lang="en-GB" sz="4400">
                <a:latin typeface="Montserrat"/>
              </a:rPr>
              <a:t> with</a:t>
            </a:r>
            <a:br>
              <a:rPr lang="en-GB" sz="4400" dirty="0">
                <a:latin typeface="Montserrat" pitchFamily="2" charset="77"/>
              </a:rPr>
            </a:br>
            <a:r>
              <a:rPr lang="en-GB" sz="4400">
                <a:latin typeface="Montserrat"/>
              </a:rPr>
              <a:t>science-based food safety practices</a:t>
            </a:r>
            <a:endParaRPr lang="en-US" sz="4400">
              <a:latin typeface="Montserrat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F8FF384-29B6-5161-6730-28E174885A66}"/>
              </a:ext>
            </a:extLst>
          </p:cNvPr>
          <p:cNvSpPr/>
          <p:nvPr/>
        </p:nvSpPr>
        <p:spPr>
          <a:xfrm>
            <a:off x="1" y="744450"/>
            <a:ext cx="7047570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EA76307-ECE2-704C-DDBF-FD6F6AD4DA6F}"/>
              </a:ext>
            </a:extLst>
          </p:cNvPr>
          <p:cNvSpPr/>
          <p:nvPr/>
        </p:nvSpPr>
        <p:spPr>
          <a:xfrm>
            <a:off x="-2" y="1956561"/>
            <a:ext cx="6333602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4C6B56E-9051-6637-79DE-3B6AB5A6F1E1}"/>
              </a:ext>
            </a:extLst>
          </p:cNvPr>
          <p:cNvSpPr txBox="1"/>
          <p:nvPr/>
        </p:nvSpPr>
        <p:spPr>
          <a:xfrm>
            <a:off x="331273" y="711200"/>
            <a:ext cx="892219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b="1" dirty="0">
                <a:solidFill>
                  <a:srgbClr val="303030"/>
                </a:solidFill>
                <a:effectLst/>
                <a:latin typeface="Montserrat" pitchFamily="2" charset="77"/>
              </a:rPr>
              <a:t>World Food Safety Day</a:t>
            </a:r>
            <a:endParaRPr lang="en-GB" sz="8000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2598846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8FE050-F62C-E8D5-F120-8A77FD9238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3BA92A29-0618-7D7F-A662-12460D33624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214" r="12056"/>
          <a:stretch>
            <a:fillRect/>
          </a:stretch>
        </p:blipFill>
        <p:spPr>
          <a:xfrm>
            <a:off x="0" y="0"/>
            <a:ext cx="13716000" cy="12389934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5E5A56F1-F362-5390-3E3E-B3BE0AA256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005451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6F1F7EB5-0B57-C6B7-201A-1AB4FAB6EF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F560482-8407-25CC-6B3B-C157704128BC}"/>
              </a:ext>
            </a:extLst>
          </p:cNvPr>
          <p:cNvSpPr/>
          <p:nvPr/>
        </p:nvSpPr>
        <p:spPr>
          <a:xfrm flipV="1">
            <a:off x="2780437" y="9694743"/>
            <a:ext cx="10678995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F736E41-D756-3058-3BF7-33642FFF0D4F}"/>
              </a:ext>
            </a:extLst>
          </p:cNvPr>
          <p:cNvSpPr/>
          <p:nvPr/>
        </p:nvSpPr>
        <p:spPr>
          <a:xfrm flipV="1">
            <a:off x="3268980" y="10556426"/>
            <a:ext cx="10190452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847F22-920F-A9C7-03BA-29D30EF6CC40}"/>
              </a:ext>
            </a:extLst>
          </p:cNvPr>
          <p:cNvSpPr txBox="1"/>
          <p:nvPr/>
        </p:nvSpPr>
        <p:spPr>
          <a:xfrm>
            <a:off x="-1093377" y="9833704"/>
            <a:ext cx="14515568" cy="153336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en-GB" sz="4400" dirty="0">
                <a:latin typeface="Montserrat"/>
              </a:rPr>
              <a:t>Preventing </a:t>
            </a:r>
            <a:r>
              <a:rPr lang="en-GB" sz="4400" b="1">
                <a:latin typeface="Montserrat"/>
              </a:rPr>
              <a:t>foodborne diseases</a:t>
            </a:r>
            <a:r>
              <a:rPr lang="en-GB" sz="4400">
                <a:latin typeface="Montserrat"/>
              </a:rPr>
              <a:t> with</a:t>
            </a:r>
            <a:br>
              <a:rPr lang="en-GB" sz="4400" dirty="0">
                <a:latin typeface="Montserrat" pitchFamily="2" charset="77"/>
              </a:rPr>
            </a:br>
            <a:r>
              <a:rPr lang="en-GB" sz="4400">
                <a:latin typeface="Montserrat"/>
              </a:rPr>
              <a:t>science-based food safety practices</a:t>
            </a:r>
            <a:endParaRPr lang="en-US" sz="4400">
              <a:latin typeface="Montserra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AC2DFF6-8C24-7BED-08D1-737997B4E630}"/>
              </a:ext>
            </a:extLst>
          </p:cNvPr>
          <p:cNvSpPr/>
          <p:nvPr/>
        </p:nvSpPr>
        <p:spPr>
          <a:xfrm>
            <a:off x="1" y="744450"/>
            <a:ext cx="7047570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8C614A4-7C8B-FC5F-0131-B00C9A4D6FCD}"/>
              </a:ext>
            </a:extLst>
          </p:cNvPr>
          <p:cNvSpPr/>
          <p:nvPr/>
        </p:nvSpPr>
        <p:spPr>
          <a:xfrm>
            <a:off x="-2" y="1956561"/>
            <a:ext cx="6333602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A17E915-1958-5940-C1B5-9B7B24BB45B4}"/>
              </a:ext>
            </a:extLst>
          </p:cNvPr>
          <p:cNvSpPr txBox="1"/>
          <p:nvPr/>
        </p:nvSpPr>
        <p:spPr>
          <a:xfrm>
            <a:off x="331273" y="711200"/>
            <a:ext cx="892219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b="1" dirty="0">
                <a:solidFill>
                  <a:srgbClr val="303030"/>
                </a:solidFill>
                <a:effectLst/>
                <a:latin typeface="Montserrat" pitchFamily="2" charset="77"/>
              </a:rPr>
              <a:t>World Food Safety Day</a:t>
            </a:r>
            <a:endParaRPr lang="en-GB" sz="8000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8535212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267E56-0500-700B-F647-807025D497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0467A8A1-5352-1EB6-006C-7380DF2DEC4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3135" r="13135"/>
          <a:stretch/>
        </p:blipFill>
        <p:spPr>
          <a:xfrm>
            <a:off x="0" y="0"/>
            <a:ext cx="13716000" cy="12389934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F9E40E13-398C-A3CE-13F9-C659571BA3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005451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B4C82581-E82B-C00A-4710-7DAFC1DC34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949164B1-1BF0-DE34-50DA-03E6626F857E}"/>
              </a:ext>
            </a:extLst>
          </p:cNvPr>
          <p:cNvSpPr/>
          <p:nvPr/>
        </p:nvSpPr>
        <p:spPr>
          <a:xfrm flipV="1">
            <a:off x="2780437" y="9694743"/>
            <a:ext cx="10678995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55827733-E711-59E2-28A6-BFFCB8BE55F8}"/>
              </a:ext>
            </a:extLst>
          </p:cNvPr>
          <p:cNvSpPr/>
          <p:nvPr/>
        </p:nvSpPr>
        <p:spPr>
          <a:xfrm flipV="1">
            <a:off x="3268980" y="10556426"/>
            <a:ext cx="10190452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1A39EF1-DE9F-99EC-7067-E620DBA18EE6}"/>
              </a:ext>
            </a:extLst>
          </p:cNvPr>
          <p:cNvSpPr txBox="1"/>
          <p:nvPr/>
        </p:nvSpPr>
        <p:spPr>
          <a:xfrm>
            <a:off x="-1093377" y="9833704"/>
            <a:ext cx="14515568" cy="153336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en-GB" sz="4400" dirty="0">
                <a:latin typeface="Montserrat"/>
              </a:rPr>
              <a:t>Preventing </a:t>
            </a:r>
            <a:r>
              <a:rPr lang="en-GB" sz="4400" b="1">
                <a:latin typeface="Montserrat"/>
              </a:rPr>
              <a:t>foodborne diseases</a:t>
            </a:r>
            <a:r>
              <a:rPr lang="en-GB" sz="4400">
                <a:latin typeface="Montserrat"/>
              </a:rPr>
              <a:t> with</a:t>
            </a:r>
            <a:br>
              <a:rPr lang="en-GB" sz="4400" dirty="0">
                <a:latin typeface="Montserrat" pitchFamily="2" charset="77"/>
              </a:rPr>
            </a:br>
            <a:r>
              <a:rPr lang="en-GB" sz="4400">
                <a:latin typeface="Montserrat"/>
              </a:rPr>
              <a:t>science-based food safety practices</a:t>
            </a:r>
            <a:endParaRPr lang="en-US" sz="4400">
              <a:latin typeface="Montserra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A6EA106-C05F-B3E9-61E1-8CAA65733816}"/>
              </a:ext>
            </a:extLst>
          </p:cNvPr>
          <p:cNvSpPr/>
          <p:nvPr/>
        </p:nvSpPr>
        <p:spPr>
          <a:xfrm>
            <a:off x="1" y="744450"/>
            <a:ext cx="7047570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E220EF5-3DBF-4048-3586-BA22DEBAEFF0}"/>
              </a:ext>
            </a:extLst>
          </p:cNvPr>
          <p:cNvSpPr/>
          <p:nvPr/>
        </p:nvSpPr>
        <p:spPr>
          <a:xfrm>
            <a:off x="-2" y="1956561"/>
            <a:ext cx="6333602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7723003-BE27-D9E1-BB32-95F15573AAFC}"/>
              </a:ext>
            </a:extLst>
          </p:cNvPr>
          <p:cNvSpPr txBox="1"/>
          <p:nvPr/>
        </p:nvSpPr>
        <p:spPr>
          <a:xfrm>
            <a:off x="331273" y="711200"/>
            <a:ext cx="892219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b="1" dirty="0">
                <a:solidFill>
                  <a:srgbClr val="303030"/>
                </a:solidFill>
                <a:effectLst/>
                <a:latin typeface="Montserrat" pitchFamily="2" charset="77"/>
              </a:rPr>
              <a:t>World Food Safety Day</a:t>
            </a:r>
            <a:endParaRPr lang="en-GB" sz="8000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36655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3072FA-1249-4DC6-B88B-55BCBE638D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2FD6D05B-718B-4047-07FD-357F919512F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570" r="3953"/>
          <a:stretch>
            <a:fillRect/>
          </a:stretch>
        </p:blipFill>
        <p:spPr>
          <a:xfrm>
            <a:off x="-2" y="0"/>
            <a:ext cx="13716002" cy="12265400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FC18FF1B-E475-2BBD-1D31-92C8C07FED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005451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C4C0F23E-91C1-834A-F65D-80917F6CB2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997EDE9-0A8D-9803-1BBC-90C72FA80FC0}"/>
              </a:ext>
            </a:extLst>
          </p:cNvPr>
          <p:cNvSpPr/>
          <p:nvPr/>
        </p:nvSpPr>
        <p:spPr>
          <a:xfrm flipV="1">
            <a:off x="2780437" y="9694743"/>
            <a:ext cx="10678995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8722684-2B75-670E-AC4D-D1176C5600B5}"/>
              </a:ext>
            </a:extLst>
          </p:cNvPr>
          <p:cNvSpPr/>
          <p:nvPr/>
        </p:nvSpPr>
        <p:spPr>
          <a:xfrm flipV="1">
            <a:off x="3268980" y="10556426"/>
            <a:ext cx="10190452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6BD020E-F90E-ED0F-C120-35294F659642}"/>
              </a:ext>
            </a:extLst>
          </p:cNvPr>
          <p:cNvSpPr txBox="1"/>
          <p:nvPr/>
        </p:nvSpPr>
        <p:spPr>
          <a:xfrm>
            <a:off x="-1093377" y="9833704"/>
            <a:ext cx="14515568" cy="153336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en-GB" sz="4400" dirty="0">
                <a:latin typeface="Montserrat"/>
              </a:rPr>
              <a:t>Preventing </a:t>
            </a:r>
            <a:r>
              <a:rPr lang="en-GB" sz="4400" b="1">
                <a:latin typeface="Montserrat"/>
              </a:rPr>
              <a:t>foodborne diseases</a:t>
            </a:r>
            <a:r>
              <a:rPr lang="en-GB" sz="4400">
                <a:latin typeface="Montserrat"/>
              </a:rPr>
              <a:t> with</a:t>
            </a:r>
            <a:br>
              <a:rPr lang="en-GB" sz="4400" dirty="0">
                <a:latin typeface="Montserrat" pitchFamily="2" charset="77"/>
              </a:rPr>
            </a:br>
            <a:r>
              <a:rPr lang="en-GB" sz="4400">
                <a:latin typeface="Montserrat"/>
              </a:rPr>
              <a:t>science-based food safety practices</a:t>
            </a:r>
            <a:endParaRPr lang="en-US" sz="4400">
              <a:latin typeface="Montserrat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C089C7C-14C9-915F-0EA2-A941B37EDA0E}"/>
              </a:ext>
            </a:extLst>
          </p:cNvPr>
          <p:cNvSpPr/>
          <p:nvPr/>
        </p:nvSpPr>
        <p:spPr>
          <a:xfrm>
            <a:off x="1" y="744450"/>
            <a:ext cx="7047570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A0590E8-3154-715B-F92D-D53C6FC1257F}"/>
              </a:ext>
            </a:extLst>
          </p:cNvPr>
          <p:cNvSpPr/>
          <p:nvPr/>
        </p:nvSpPr>
        <p:spPr>
          <a:xfrm>
            <a:off x="-2" y="1956561"/>
            <a:ext cx="6333602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356600F-33A8-99CA-9B7F-C4F40BA05CC0}"/>
              </a:ext>
            </a:extLst>
          </p:cNvPr>
          <p:cNvSpPr txBox="1"/>
          <p:nvPr/>
        </p:nvSpPr>
        <p:spPr>
          <a:xfrm>
            <a:off x="331273" y="711200"/>
            <a:ext cx="892219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b="1" dirty="0">
                <a:solidFill>
                  <a:srgbClr val="303030"/>
                </a:solidFill>
                <a:effectLst/>
                <a:latin typeface="Montserrat" pitchFamily="2" charset="77"/>
              </a:rPr>
              <a:t>World Food Safety Day</a:t>
            </a:r>
            <a:endParaRPr lang="en-GB" sz="8000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553025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erson looking at a food in the fridge&#10;&#10;AI-generated content may be incorrect.">
            <a:extLst>
              <a:ext uri="{FF2B5EF4-FFF2-40B4-BE49-F238E27FC236}">
                <a16:creationId xmlns:a16="http://schemas.microsoft.com/office/drawing/2014/main" id="{9F770740-4C8E-0A47-187D-63F76ED80CF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368" t="3092" r="6315"/>
          <a:stretch>
            <a:fillRect/>
          </a:stretch>
        </p:blipFill>
        <p:spPr>
          <a:xfrm>
            <a:off x="-2877" y="-2876"/>
            <a:ext cx="13716002" cy="122654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48B2CBE-D19D-7D85-FD27-8157E75318EB}"/>
              </a:ext>
            </a:extLst>
          </p:cNvPr>
          <p:cNvSpPr/>
          <p:nvPr/>
        </p:nvSpPr>
        <p:spPr>
          <a:xfrm>
            <a:off x="1" y="744450"/>
            <a:ext cx="7047570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AACD923-34C3-EDA8-9B8F-8D49FE1EF1FA}"/>
              </a:ext>
            </a:extLst>
          </p:cNvPr>
          <p:cNvSpPr/>
          <p:nvPr/>
        </p:nvSpPr>
        <p:spPr>
          <a:xfrm>
            <a:off x="-2" y="1956561"/>
            <a:ext cx="6333602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8F67190-9BC2-1350-761D-DA0C69F66FE1}"/>
              </a:ext>
            </a:extLst>
          </p:cNvPr>
          <p:cNvSpPr txBox="1"/>
          <p:nvPr/>
        </p:nvSpPr>
        <p:spPr>
          <a:xfrm>
            <a:off x="331273" y="711200"/>
            <a:ext cx="892219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b="1" dirty="0">
                <a:solidFill>
                  <a:srgbClr val="303030"/>
                </a:solidFill>
                <a:effectLst/>
                <a:latin typeface="Montserrat" pitchFamily="2" charset="77"/>
              </a:rPr>
              <a:t>World Food Safety Day</a:t>
            </a:r>
            <a:endParaRPr lang="en-GB" sz="8000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F2CD949B-405C-9F9E-0390-2547CE940A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005451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26015023-D3AC-DB0D-6814-84C89C48A0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800A2697-4D9E-2AE5-0936-39CE40D9055A}"/>
              </a:ext>
            </a:extLst>
          </p:cNvPr>
          <p:cNvSpPr/>
          <p:nvPr/>
        </p:nvSpPr>
        <p:spPr>
          <a:xfrm flipV="1">
            <a:off x="2780437" y="9694743"/>
            <a:ext cx="10678995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0DBADF-21E1-EE4B-62BE-6714ABA018E8}"/>
              </a:ext>
            </a:extLst>
          </p:cNvPr>
          <p:cNvSpPr/>
          <p:nvPr/>
        </p:nvSpPr>
        <p:spPr>
          <a:xfrm flipV="1">
            <a:off x="3268980" y="10556426"/>
            <a:ext cx="10190452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073831C-A963-CCC4-5DAA-CB193D258FEE}"/>
              </a:ext>
            </a:extLst>
          </p:cNvPr>
          <p:cNvSpPr txBox="1"/>
          <p:nvPr/>
        </p:nvSpPr>
        <p:spPr>
          <a:xfrm>
            <a:off x="-1093377" y="9833704"/>
            <a:ext cx="14515568" cy="153336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en-GB" sz="4400" dirty="0">
                <a:latin typeface="Montserrat"/>
              </a:rPr>
              <a:t>Preventing </a:t>
            </a:r>
            <a:r>
              <a:rPr lang="en-GB" sz="4400" b="1">
                <a:latin typeface="Montserrat"/>
              </a:rPr>
              <a:t>foodborne diseases</a:t>
            </a:r>
            <a:r>
              <a:rPr lang="en-GB" sz="4400">
                <a:latin typeface="Montserrat"/>
              </a:rPr>
              <a:t> with</a:t>
            </a:r>
            <a:br>
              <a:rPr lang="en-GB" sz="4400" dirty="0">
                <a:latin typeface="Montserrat" pitchFamily="2" charset="77"/>
              </a:rPr>
            </a:br>
            <a:r>
              <a:rPr lang="en-GB" sz="4400">
                <a:latin typeface="Montserrat"/>
              </a:rPr>
              <a:t>science-based food safety practices</a:t>
            </a:r>
            <a:endParaRPr lang="en-US" sz="4400">
              <a:latin typeface="Montserrat"/>
            </a:endParaRPr>
          </a:p>
        </p:txBody>
      </p:sp>
    </p:spTree>
    <p:extLst>
      <p:ext uri="{BB962C8B-B14F-4D97-AF65-F5344CB8AC3E}">
        <p14:creationId xmlns:p14="http://schemas.microsoft.com/office/powerpoint/2010/main" val="86832539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4b48345-9ac7-4050-93a6-4b531ea34ae8">
      <Terms xmlns="http://schemas.microsoft.com/office/infopath/2007/PartnerControls"/>
    </lcf76f155ced4ddcb4097134ff3c332f>
    <TaxCatchAll xmlns="0528b274-48f2-4258-ae4e-d4f6dfd934b7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31158B88FB57B44978AA7599716E84E" ma:contentTypeVersion="11" ma:contentTypeDescription="Create a new document." ma:contentTypeScope="" ma:versionID="366c09651c903789a84eb91aacd47746">
  <xsd:schema xmlns:xsd="http://www.w3.org/2001/XMLSchema" xmlns:xs="http://www.w3.org/2001/XMLSchema" xmlns:p="http://schemas.microsoft.com/office/2006/metadata/properties" xmlns:ns2="34b48345-9ac7-4050-93a6-4b531ea34ae8" xmlns:ns3="0528b274-48f2-4258-ae4e-d4f6dfd934b7" targetNamespace="http://schemas.microsoft.com/office/2006/metadata/properties" ma:root="true" ma:fieldsID="42263a51ffe1c1ebdd94a599abcf532d" ns2:_="" ns3:_="">
    <xsd:import namespace="34b48345-9ac7-4050-93a6-4b531ea34ae8"/>
    <xsd:import namespace="0528b274-48f2-4258-ae4e-d4f6dfd934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b48345-9ac7-4050-93a6-4b531ea34a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28b274-48f2-4258-ae4e-d4f6dfd934b7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1659b28f-43a5-4999-a84c-74cb0dd55048}" ma:internalName="TaxCatchAll" ma:showField="CatchAllData" ma:web="0528b274-48f2-4258-ae4e-d4f6dfd934b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C003FB7-392B-45B0-9960-939A5276CB1C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292C29C-83BC-43C2-B036-EB0868253F5F}">
  <ds:schemaRefs>
    <ds:schemaRef ds:uri="http://purl.org/dc/terms/"/>
    <ds:schemaRef ds:uri="http://purl.org/dc/dcmitype/"/>
    <ds:schemaRef ds:uri="34b48345-9ac7-4050-93a6-4b531ea34ae8"/>
    <ds:schemaRef ds:uri="http://schemas.microsoft.com/office/infopath/2007/PartnerControls"/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purl.org/dc/elements/1.1/"/>
    <ds:schemaRef ds:uri="http://schemas.openxmlformats.org/package/2006/metadata/core-properties"/>
    <ds:schemaRef ds:uri="0528b274-48f2-4258-ae4e-d4f6dfd934b7"/>
  </ds:schemaRefs>
</ds:datastoreItem>
</file>

<file path=customXml/itemProps3.xml><?xml version="1.0" encoding="utf-8"?>
<ds:datastoreItem xmlns:ds="http://schemas.openxmlformats.org/officeDocument/2006/customXml" ds:itemID="{72BC26F7-1CAB-4106-A1CE-BC9246247E88}">
  <ds:schemaRefs>
    <ds:schemaRef ds:uri="0528b274-48f2-4258-ae4e-d4f6dfd934b7"/>
    <ds:schemaRef ds:uri="34b48345-9ac7-4050-93a6-4b531ea34ae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78</Words>
  <Application>Microsoft Office PowerPoint</Application>
  <PresentationFormat>Custom</PresentationFormat>
  <Paragraphs>12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Montserrat</vt:lpstr>
      <vt:lpstr>Thème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Barabucci, Claudia</cp:lastModifiedBy>
  <cp:revision>83</cp:revision>
  <dcterms:created xsi:type="dcterms:W3CDTF">2024-06-06T13:31:57Z</dcterms:created>
  <dcterms:modified xsi:type="dcterms:W3CDTF">2026-06-03T17:44:48Z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0x010100C31158B88FB57B44978AA7599716E84E</vt:lpwstr>
  </property>
  <property fmtid="{D5CDD505-2E9C-101B-9397-08002B2CF9AE}" pid="3" name="MediaServiceImageTags">
    <vt:lpwstr/>
  </property>
  <property fmtid="{D5CDD505-2E9C-101B-9397-08002B2CF9AE}" pid="4" name="GCG_PML_LeadUnit">
    <vt:lpwstr>1;#Com|91be7a05-0945-a784-da6c-191e4d516dea</vt:lpwstr>
  </property>
  <property fmtid="{D5CDD505-2E9C-101B-9397-08002B2CF9AE}" pid="5" name="GCG_PML_Sector">
    <vt:lpwstr>9;#COMMUNICATION|ebc27f1f-b863-4d4d-abe6-ca23350f1598</vt:lpwstr>
  </property>
  <property fmtid="{D5CDD505-2E9C-101B-9397-08002B2CF9AE}" pid="6" name="GCG_PDoc_Hierarchy">
    <vt:lpwstr>12;#02-Implementation|8c557e85-3b5a-4fad-9e4e-5dbb79834368</vt:lpwstr>
  </property>
  <property fmtid="{D5CDD505-2E9C-101B-9397-08002B2CF9AE}" pid="7" name="GCG_PML_NatureOfContract">
    <vt:lpwstr>2;#Time ＆ Material|c684b1da-f893-427f-aa54-5af376496c76</vt:lpwstr>
  </property>
  <property fmtid="{D5CDD505-2E9C-101B-9397-08002B2CF9AE}" pid="8" name="GCG_PML_Country">
    <vt:lpwstr>7;#Belgium|215c9f7d-a693-454f-9b23-42466d4f9576</vt:lpwstr>
  </property>
  <property fmtid="{D5CDD505-2E9C-101B-9397-08002B2CF9AE}" pid="9" name="GCG_PML_Unit">
    <vt:lpwstr>1;#Com|91be7a05-0945-a784-da6c-191e4d516dea</vt:lpwstr>
  </property>
  <property fmtid="{D5CDD505-2E9C-101B-9397-08002B2CF9AE}" pid="10" name="GCG_PML_SDG">
    <vt:lpwstr/>
  </property>
  <property fmtid="{D5CDD505-2E9C-101B-9397-08002B2CF9AE}" pid="11" name="GCG_PML_Beneficiary">
    <vt:lpwstr>11;#EFSA - European Food Safety Authority|65dce739-9741-494e-ad69-b6bf05113814</vt:lpwstr>
  </property>
  <property fmtid="{D5CDD505-2E9C-101B-9397-08002B2CF9AE}" pid="12" name="GCG_PML_TechnicalFields">
    <vt:lpwstr>10;#Communication|e78e3ec7-70bd-4cc0-abad-24308b3e17a7</vt:lpwstr>
  </property>
  <property fmtid="{D5CDD505-2E9C-101B-9397-08002B2CF9AE}" pid="13" name="GCG_PML_ServiceLine">
    <vt:lpwstr/>
  </property>
  <property fmtid="{D5CDD505-2E9C-101B-9397-08002B2CF9AE}" pid="14" name="GCG_PML_Region">
    <vt:lpwstr>3;#Western Europe|8871c1ee-64d1-46cb-811b-140ad92c009f;#4;#Europe ＆ Central Asia|fb72a473-b246-49e0-bcf4-5be0d2c6efcc;#5;#EU Member States|38612e80-6003-4ce7-af68-85c04bce5180;#6;#European Economic Area|943a8c03-5a98-407c-b0cf-a70481c69969</vt:lpwstr>
  </property>
  <property fmtid="{D5CDD505-2E9C-101B-9397-08002B2CF9AE}" pid="15" name="GCG_PML_Financier">
    <vt:lpwstr>8;#EU - European Union|b05e4926-cd10-4aa1-a755-88a1fa9d24c8</vt:lpwstr>
  </property>
</Properties>
</file>