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x="10287000" cy="18288000"/>
  <p:notesSz cx="6858000" cy="9144000"/>
  <p:embeddedFontLst>
    <p:embeddedFont>
      <p:font typeface="Montserrat" panose="00000500000000000000" pitchFamily="2" charset="0"/>
      <p:regular r:id="rId15"/>
    </p:embeddedFont>
    <p:embeddedFont>
      <p:font typeface="Montserrat Bold" panose="00000800000000000000" charset="0"/>
      <p:regular r:id="rId16"/>
    </p:embeddedFont>
    <p:embeddedFont>
      <p:font typeface="Montserrat Medium" panose="00000600000000000000" pitchFamily="2" charset="0"/>
      <p:regular r:id="rId1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43AAEA-4876-4369-969D-88ACF7D9DAD0}" v="4" dt="2026-05-19T16:16:51.566"/>
    <p1510:client id="{A745DE1A-3215-F268-C145-8C4D17469199}" v="19" dt="2026-05-19T16:09:15.19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>
        <p:scale>
          <a:sx n="30" d="100"/>
          <a:sy n="30" d="100"/>
        </p:scale>
        <p:origin x="3132" y="6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font" Target="fonts/font3.fntdata"/><Relationship Id="rId2" Type="http://schemas.openxmlformats.org/officeDocument/2006/relationships/customXml" Target="../customXml/item2.xml"/><Relationship Id="rId16" Type="http://schemas.openxmlformats.org/officeDocument/2006/relationships/font" Target="fonts/font2.fntdata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font" Target="fonts/font1.fntdata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5972fce7-4b5c-405c-9f83-b43540fc848d" providerId="ADAL" clId="{59C703F8-0332-4C4B-9A3D-B60EF4A886B5}"/>
    <pc:docChg chg="undo redo custSel modSld">
      <pc:chgData name="Barabucci, Claudia" userId="5972fce7-4b5c-405c-9f83-b43540fc848d" providerId="ADAL" clId="{59C703F8-0332-4C4B-9A3D-B60EF4A886B5}" dt="2026-05-19T16:18:13.982" v="84" actId="1076"/>
      <pc:docMkLst>
        <pc:docMk/>
      </pc:docMkLst>
      <pc:sldChg chg="addSp delSp modSp mod">
        <pc:chgData name="Barabucci, Claudia" userId="5972fce7-4b5c-405c-9f83-b43540fc848d" providerId="ADAL" clId="{59C703F8-0332-4C4B-9A3D-B60EF4A886B5}" dt="2026-05-19T15:55:44.599" v="8" actId="732"/>
        <pc:sldMkLst>
          <pc:docMk/>
          <pc:sldMk cId="0" sldId="256"/>
        </pc:sldMkLst>
        <pc:spChg chg="add del mod modCrop">
          <ac:chgData name="Barabucci, Claudia" userId="5972fce7-4b5c-405c-9f83-b43540fc848d" providerId="ADAL" clId="{59C703F8-0332-4C4B-9A3D-B60EF4A886B5}" dt="2026-05-19T15:54:39.954" v="2" actId="732"/>
          <ac:spMkLst>
            <pc:docMk/>
            <pc:sldMk cId="0" sldId="256"/>
            <ac:spMk id="3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5:55:44.599" v="8" actId="732"/>
          <ac:spMkLst>
            <pc:docMk/>
            <pc:sldMk cId="0" sldId="256"/>
            <ac:spMk id="4" creationId="{00000000-0000-0000-0000-000000000000}"/>
          </ac:spMkLst>
        </pc:spChg>
      </pc:sldChg>
      <pc:sldChg chg="modSp mod">
        <pc:chgData name="Barabucci, Claudia" userId="5972fce7-4b5c-405c-9f83-b43540fc848d" providerId="ADAL" clId="{59C703F8-0332-4C4B-9A3D-B60EF4A886B5}" dt="2026-05-19T15:56:03.960" v="11" actId="732"/>
        <pc:sldMkLst>
          <pc:docMk/>
          <pc:sldMk cId="0" sldId="257"/>
        </pc:sldMkLst>
        <pc:spChg chg="mod modCrop">
          <ac:chgData name="Barabucci, Claudia" userId="5972fce7-4b5c-405c-9f83-b43540fc848d" providerId="ADAL" clId="{59C703F8-0332-4C4B-9A3D-B60EF4A886B5}" dt="2026-05-19T15:56:03.960" v="11" actId="732"/>
          <ac:spMkLst>
            <pc:docMk/>
            <pc:sldMk cId="0" sldId="257"/>
            <ac:spMk id="3" creationId="{00000000-0000-0000-0000-000000000000}"/>
          </ac:spMkLst>
        </pc:spChg>
      </pc:sldChg>
      <pc:sldChg chg="modSp mod">
        <pc:chgData name="Barabucci, Claudia" userId="5972fce7-4b5c-405c-9f83-b43540fc848d" providerId="ADAL" clId="{59C703F8-0332-4C4B-9A3D-B60EF4A886B5}" dt="2026-05-19T15:56:36.391" v="15" actId="732"/>
        <pc:sldMkLst>
          <pc:docMk/>
          <pc:sldMk cId="0" sldId="258"/>
        </pc:sldMkLst>
        <pc:spChg chg="mod modCrop">
          <ac:chgData name="Barabucci, Claudia" userId="5972fce7-4b5c-405c-9f83-b43540fc848d" providerId="ADAL" clId="{59C703F8-0332-4C4B-9A3D-B60EF4A886B5}" dt="2026-05-19T15:56:36.391" v="15" actId="732"/>
          <ac:spMkLst>
            <pc:docMk/>
            <pc:sldMk cId="0" sldId="258"/>
            <ac:spMk id="8" creationId="{00000000-0000-0000-0000-000000000000}"/>
          </ac:spMkLst>
        </pc:spChg>
      </pc:sldChg>
      <pc:sldChg chg="addSp modSp mod">
        <pc:chgData name="Barabucci, Claudia" userId="5972fce7-4b5c-405c-9f83-b43540fc848d" providerId="ADAL" clId="{59C703F8-0332-4C4B-9A3D-B60EF4A886B5}" dt="2026-05-19T16:14:14.537" v="61" actId="1076"/>
        <pc:sldMkLst>
          <pc:docMk/>
          <pc:sldMk cId="0" sldId="259"/>
        </pc:sldMkLst>
        <pc:spChg chg="mod modCrop">
          <ac:chgData name="Barabucci, Claudia" userId="5972fce7-4b5c-405c-9f83-b43540fc848d" providerId="ADAL" clId="{59C703F8-0332-4C4B-9A3D-B60EF4A886B5}" dt="2026-05-19T15:56:49.064" v="17" actId="732"/>
          <ac:spMkLst>
            <pc:docMk/>
            <pc:sldMk cId="0" sldId="259"/>
            <ac:spMk id="2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5:57:09.094" v="20" actId="732"/>
          <ac:spMkLst>
            <pc:docMk/>
            <pc:sldMk cId="0" sldId="259"/>
            <ac:spMk id="3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4:14.537" v="61" actId="1076"/>
          <ac:spMkLst>
            <pc:docMk/>
            <pc:sldMk cId="0" sldId="259"/>
            <ac:spMk id="5" creationId="{00000000-0000-0000-0000-000000000000}"/>
          </ac:spMkLst>
        </pc:spChg>
        <pc:picChg chg="add mod">
          <ac:chgData name="Barabucci, Claudia" userId="5972fce7-4b5c-405c-9f83-b43540fc848d" providerId="ADAL" clId="{59C703F8-0332-4C4B-9A3D-B60EF4A886B5}" dt="2026-05-19T16:00:57.543" v="30" actId="1076"/>
          <ac:picMkLst>
            <pc:docMk/>
            <pc:sldMk cId="0" sldId="259"/>
            <ac:picMk id="7" creationId="{4330F7A8-4113-1E8A-7D1B-D0FB11DB5287}"/>
          </ac:picMkLst>
        </pc:picChg>
      </pc:sldChg>
      <pc:sldChg chg="modSp mod">
        <pc:chgData name="Barabucci, Claudia" userId="5972fce7-4b5c-405c-9f83-b43540fc848d" providerId="ADAL" clId="{59C703F8-0332-4C4B-9A3D-B60EF4A886B5}" dt="2026-05-19T16:16:21.903" v="68" actId="1076"/>
        <pc:sldMkLst>
          <pc:docMk/>
          <pc:sldMk cId="0" sldId="260"/>
        </pc:sldMkLst>
        <pc:spChg chg="mod modCrop">
          <ac:chgData name="Barabucci, Claudia" userId="5972fce7-4b5c-405c-9f83-b43540fc848d" providerId="ADAL" clId="{59C703F8-0332-4C4B-9A3D-B60EF4A886B5}" dt="2026-05-19T15:57:32.076" v="22" actId="732"/>
          <ac:spMkLst>
            <pc:docMk/>
            <pc:sldMk cId="0" sldId="260"/>
            <ac:spMk id="2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6:00:14.594" v="27" actId="732"/>
          <ac:spMkLst>
            <pc:docMk/>
            <pc:sldMk cId="0" sldId="260"/>
            <ac:spMk id="8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4:56.465" v="63" actId="1076"/>
          <ac:spMkLst>
            <pc:docMk/>
            <pc:sldMk cId="0" sldId="260"/>
            <ac:spMk id="9" creationId="{00000000-0000-0000-0000-000000000000}"/>
          </ac:spMkLst>
        </pc:spChg>
        <pc:grpChg chg="mod">
          <ac:chgData name="Barabucci, Claudia" userId="5972fce7-4b5c-405c-9f83-b43540fc848d" providerId="ADAL" clId="{59C703F8-0332-4C4B-9A3D-B60EF4A886B5}" dt="2026-05-19T16:16:21.903" v="68" actId="1076"/>
          <ac:grpSpMkLst>
            <pc:docMk/>
            <pc:sldMk cId="0" sldId="260"/>
            <ac:grpSpMk id="4" creationId="{00000000-0000-0000-0000-000000000000}"/>
          </ac:grpSpMkLst>
        </pc:grpChg>
      </pc:sldChg>
      <pc:sldChg chg="addSp modSp mod">
        <pc:chgData name="Barabucci, Claudia" userId="5972fce7-4b5c-405c-9f83-b43540fc848d" providerId="ADAL" clId="{59C703F8-0332-4C4B-9A3D-B60EF4A886B5}" dt="2026-05-19T16:15:32.074" v="65" actId="1076"/>
        <pc:sldMkLst>
          <pc:docMk/>
          <pc:sldMk cId="0" sldId="261"/>
        </pc:sldMkLst>
        <pc:spChg chg="mod modCrop">
          <ac:chgData name="Barabucci, Claudia" userId="5972fce7-4b5c-405c-9f83-b43540fc848d" providerId="ADAL" clId="{59C703F8-0332-4C4B-9A3D-B60EF4A886B5}" dt="2026-05-19T16:01:12.319" v="32" actId="732"/>
          <ac:spMkLst>
            <pc:docMk/>
            <pc:sldMk cId="0" sldId="261"/>
            <ac:spMk id="2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6:01:28.171" v="35" actId="732"/>
          <ac:spMkLst>
            <pc:docMk/>
            <pc:sldMk cId="0" sldId="261"/>
            <ac:spMk id="4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5:32.074" v="65" actId="1076"/>
          <ac:spMkLst>
            <pc:docMk/>
            <pc:sldMk cId="0" sldId="261"/>
            <ac:spMk id="5" creationId="{00000000-0000-0000-0000-000000000000}"/>
          </ac:spMkLst>
        </pc:spChg>
        <pc:picChg chg="add mod">
          <ac:chgData name="Barabucci, Claudia" userId="5972fce7-4b5c-405c-9f83-b43540fc848d" providerId="ADAL" clId="{59C703F8-0332-4C4B-9A3D-B60EF4A886B5}" dt="2026-05-19T16:05:00.255" v="54"/>
          <ac:picMkLst>
            <pc:docMk/>
            <pc:sldMk cId="0" sldId="261"/>
            <ac:picMk id="6" creationId="{E9C50624-2A6A-6572-D27F-F59CF12BBE44}"/>
          </ac:picMkLst>
        </pc:picChg>
      </pc:sldChg>
      <pc:sldChg chg="addSp delSp modSp mod">
        <pc:chgData name="Barabucci, Claudia" userId="5972fce7-4b5c-405c-9f83-b43540fc848d" providerId="ADAL" clId="{59C703F8-0332-4C4B-9A3D-B60EF4A886B5}" dt="2026-05-19T16:17:01.003" v="75" actId="167"/>
        <pc:sldMkLst>
          <pc:docMk/>
          <pc:sldMk cId="0" sldId="262"/>
        </pc:sldMkLst>
        <pc:spChg chg="mod">
          <ac:chgData name="Barabucci, Claudia" userId="5972fce7-4b5c-405c-9f83-b43540fc848d" providerId="ADAL" clId="{59C703F8-0332-4C4B-9A3D-B60EF4A886B5}" dt="2026-05-19T16:15:53.826" v="67" actId="1076"/>
          <ac:spMkLst>
            <pc:docMk/>
            <pc:sldMk cId="0" sldId="262"/>
            <ac:spMk id="7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6:03:04.611" v="42" actId="1076"/>
          <ac:spMkLst>
            <pc:docMk/>
            <pc:sldMk cId="0" sldId="262"/>
            <ac:spMk id="8" creationId="{00000000-0000-0000-0000-000000000000}"/>
          </ac:spMkLst>
        </pc:spChg>
        <pc:spChg chg="add mod ord">
          <ac:chgData name="Barabucci, Claudia" userId="5972fce7-4b5c-405c-9f83-b43540fc848d" providerId="ADAL" clId="{59C703F8-0332-4C4B-9A3D-B60EF4A886B5}" dt="2026-05-19T16:16:39.160" v="72" actId="167"/>
          <ac:spMkLst>
            <pc:docMk/>
            <pc:sldMk cId="0" sldId="262"/>
            <ac:spMk id="10" creationId="{E075B29F-6965-18BD-154F-8080FE53225F}"/>
          </ac:spMkLst>
        </pc:spChg>
        <pc:spChg chg="add mod ord">
          <ac:chgData name="Barabucci, Claudia" userId="5972fce7-4b5c-405c-9f83-b43540fc848d" providerId="ADAL" clId="{59C703F8-0332-4C4B-9A3D-B60EF4A886B5}" dt="2026-05-19T16:16:55.829" v="74" actId="167"/>
          <ac:spMkLst>
            <pc:docMk/>
            <pc:sldMk cId="0" sldId="262"/>
            <ac:spMk id="14" creationId="{A3BCB131-F1AC-FB41-3D25-F7099D22EBDF}"/>
          </ac:spMkLst>
        </pc:spChg>
        <pc:spChg chg="ord">
          <ac:chgData name="Barabucci, Claudia" userId="5972fce7-4b5c-405c-9f83-b43540fc848d" providerId="ADAL" clId="{59C703F8-0332-4C4B-9A3D-B60EF4A886B5}" dt="2026-05-19T16:17:01.003" v="75" actId="167"/>
          <ac:spMkLst>
            <pc:docMk/>
            <pc:sldMk cId="0" sldId="262"/>
            <ac:spMk id="15" creationId="{81A249B8-089E-EF92-EC07-CD3812F1B28A}"/>
          </ac:spMkLst>
        </pc:spChg>
        <pc:grpChg chg="del">
          <ac:chgData name="Barabucci, Claudia" userId="5972fce7-4b5c-405c-9f83-b43540fc848d" providerId="ADAL" clId="{59C703F8-0332-4C4B-9A3D-B60EF4A886B5}" dt="2026-05-19T16:16:31.429" v="69" actId="478"/>
          <ac:grpSpMkLst>
            <pc:docMk/>
            <pc:sldMk cId="0" sldId="262"/>
            <ac:grpSpMk id="13" creationId="{D02304DA-124C-1FA8-67DC-61A5B1B69957}"/>
          </ac:grpSpMkLst>
        </pc:grpChg>
      </pc:sldChg>
      <pc:sldChg chg="addSp modSp mod">
        <pc:chgData name="Barabucci, Claudia" userId="5972fce7-4b5c-405c-9f83-b43540fc848d" providerId="ADAL" clId="{59C703F8-0332-4C4B-9A3D-B60EF4A886B5}" dt="2026-05-19T16:17:45.144" v="81" actId="20577"/>
        <pc:sldMkLst>
          <pc:docMk/>
          <pc:sldMk cId="0" sldId="263"/>
        </pc:sldMkLst>
        <pc:spChg chg="mod modCrop">
          <ac:chgData name="Barabucci, Claudia" userId="5972fce7-4b5c-405c-9f83-b43540fc848d" providerId="ADAL" clId="{59C703F8-0332-4C4B-9A3D-B60EF4A886B5}" dt="2026-05-19T16:03:33.780" v="45" actId="732"/>
          <ac:spMkLst>
            <pc:docMk/>
            <pc:sldMk cId="0" sldId="263"/>
            <ac:spMk id="2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6:03:52.542" v="48" actId="732"/>
          <ac:spMkLst>
            <pc:docMk/>
            <pc:sldMk cId="0" sldId="263"/>
            <ac:spMk id="3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7:45.144" v="81" actId="20577"/>
          <ac:spMkLst>
            <pc:docMk/>
            <pc:sldMk cId="0" sldId="263"/>
            <ac:spMk id="5" creationId="{00000000-0000-0000-0000-000000000000}"/>
          </ac:spMkLst>
        </pc:spChg>
        <pc:picChg chg="add mod">
          <ac:chgData name="Barabucci, Claudia" userId="5972fce7-4b5c-405c-9f83-b43540fc848d" providerId="ADAL" clId="{59C703F8-0332-4C4B-9A3D-B60EF4A886B5}" dt="2026-05-19T16:05:05.996" v="55"/>
          <ac:picMkLst>
            <pc:docMk/>
            <pc:sldMk cId="0" sldId="263"/>
            <ac:picMk id="6" creationId="{3F9AF7FA-EE6B-6919-45C4-36627E0D879B}"/>
          </ac:picMkLst>
        </pc:picChg>
      </pc:sldChg>
      <pc:sldChg chg="modSp mod">
        <pc:chgData name="Barabucci, Claudia" userId="5972fce7-4b5c-405c-9f83-b43540fc848d" providerId="ADAL" clId="{59C703F8-0332-4C4B-9A3D-B60EF4A886B5}" dt="2026-05-19T16:18:13.982" v="84" actId="1076"/>
        <pc:sldMkLst>
          <pc:docMk/>
          <pc:sldMk cId="0" sldId="264"/>
        </pc:sldMkLst>
        <pc:spChg chg="mod modCrop">
          <ac:chgData name="Barabucci, Claudia" userId="5972fce7-4b5c-405c-9f83-b43540fc848d" providerId="ADAL" clId="{59C703F8-0332-4C4B-9A3D-B60EF4A886B5}" dt="2026-05-19T16:04:08.071" v="50" actId="18131"/>
          <ac:spMkLst>
            <pc:docMk/>
            <pc:sldMk cId="0" sldId="264"/>
            <ac:spMk id="2" creationId="{00000000-0000-0000-0000-000000000000}"/>
          </ac:spMkLst>
        </pc:spChg>
        <pc:spChg chg="mod modCrop">
          <ac:chgData name="Barabucci, Claudia" userId="5972fce7-4b5c-405c-9f83-b43540fc848d" providerId="ADAL" clId="{59C703F8-0332-4C4B-9A3D-B60EF4A886B5}" dt="2026-05-19T16:04:20.644" v="52" actId="732"/>
          <ac:spMkLst>
            <pc:docMk/>
            <pc:sldMk cId="0" sldId="264"/>
            <ac:spMk id="4" creationId="{00000000-0000-0000-0000-000000000000}"/>
          </ac:spMkLst>
        </pc:spChg>
        <pc:spChg chg="mod">
          <ac:chgData name="Barabucci, Claudia" userId="5972fce7-4b5c-405c-9f83-b43540fc848d" providerId="ADAL" clId="{59C703F8-0332-4C4B-9A3D-B60EF4A886B5}" dt="2026-05-19T16:18:09" v="83" actId="1076"/>
          <ac:spMkLst>
            <pc:docMk/>
            <pc:sldMk cId="0" sldId="264"/>
            <ac:spMk id="9" creationId="{00000000-0000-0000-0000-000000000000}"/>
          </ac:spMkLst>
        </pc:spChg>
        <pc:grpChg chg="mod">
          <ac:chgData name="Barabucci, Claudia" userId="5972fce7-4b5c-405c-9f83-b43540fc848d" providerId="ADAL" clId="{59C703F8-0332-4C4B-9A3D-B60EF4A886B5}" dt="2026-05-19T16:18:13.982" v="84" actId="1076"/>
          <ac:grpSpMkLst>
            <pc:docMk/>
            <pc:sldMk cId="0" sldId="264"/>
            <ac:grpSpMk id="5" creationId="{00000000-0000-0000-0000-000000000000}"/>
          </ac:grpSpMkLst>
        </pc:grpChg>
      </pc:sldChg>
      <pc:sldChg chg="modSp mod">
        <pc:chgData name="Barabucci, Claudia" userId="5972fce7-4b5c-405c-9f83-b43540fc848d" providerId="ADAL" clId="{59C703F8-0332-4C4B-9A3D-B60EF4A886B5}" dt="2026-05-19T16:10:33.939" v="59" actId="732"/>
        <pc:sldMkLst>
          <pc:docMk/>
          <pc:sldMk cId="0" sldId="265"/>
        </pc:sldMkLst>
        <pc:spChg chg="mod modCrop">
          <ac:chgData name="Barabucci, Claudia" userId="5972fce7-4b5c-405c-9f83-b43540fc848d" providerId="ADAL" clId="{59C703F8-0332-4C4B-9A3D-B60EF4A886B5}" dt="2026-05-19T16:10:33.939" v="59" actId="732"/>
          <ac:spMkLst>
            <pc:docMk/>
            <pc:sldMk cId="0" sldId="265"/>
            <ac:spMk id="3" creationId="{00000000-0000-0000-0000-000000000000}"/>
          </ac:spMkLst>
        </pc:spChg>
      </pc:sldChg>
    </pc:docChg>
  </pc:docChgLst>
  <pc:docChgLst>
    <pc:chgData name="Barabucci, Claudia" userId="S::claudia.barabucci_gopa.eu#ext#@efsa815.onmicrosoft.com::8c66b775-c6b3-42de-a97f-5d050fa0c3a8" providerId="AD" clId="Web-{A745DE1A-3215-F268-C145-8C4D17469199}"/>
    <pc:docChg chg="modSld">
      <pc:chgData name="Barabucci, Claudia" userId="S::claudia.barabucci_gopa.eu#ext#@efsa815.onmicrosoft.com::8c66b775-c6b3-42de-a97f-5d050fa0c3a8" providerId="AD" clId="Web-{A745DE1A-3215-F268-C145-8C4D17469199}" dt="2026-05-19T16:09:15.193" v="18"/>
      <pc:docMkLst>
        <pc:docMk/>
      </pc:docMkLst>
      <pc:sldChg chg="modSp">
        <pc:chgData name="Barabucci, Claudia" userId="S::claudia.barabucci_gopa.eu#ext#@efsa815.onmicrosoft.com::8c66b775-c6b3-42de-a97f-5d050fa0c3a8" providerId="AD" clId="Web-{A745DE1A-3215-F268-C145-8C4D17469199}" dt="2026-05-19T16:07:00.390" v="0" actId="1076"/>
        <pc:sldMkLst>
          <pc:docMk/>
          <pc:sldMk cId="0" sldId="260"/>
        </pc:sldMkLst>
        <pc:spChg chg="mod">
          <ac:chgData name="Barabucci, Claudia" userId="S::claudia.barabucci_gopa.eu#ext#@efsa815.onmicrosoft.com::8c66b775-c6b3-42de-a97f-5d050fa0c3a8" providerId="AD" clId="Web-{A745DE1A-3215-F268-C145-8C4D17469199}" dt="2026-05-19T16:07:00.390" v="0" actId="1076"/>
          <ac:spMkLst>
            <pc:docMk/>
            <pc:sldMk cId="0" sldId="260"/>
            <ac:spMk id="5" creationId="{00000000-0000-0000-0000-000000000000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8:31.223" v="9"/>
        <pc:sldMkLst>
          <pc:docMk/>
          <pc:sldMk cId="0" sldId="261"/>
        </pc:sldMkLst>
        <pc:spChg chg="del">
          <ac:chgData name="Barabucci, Claudia" userId="S::claudia.barabucci_gopa.eu#ext#@efsa815.onmicrosoft.com::8c66b775-c6b3-42de-a97f-5d050fa0c3a8" providerId="AD" clId="Web-{A745DE1A-3215-F268-C145-8C4D17469199}" dt="2026-05-19T16:08:17.566" v="6"/>
          <ac:spMkLst>
            <pc:docMk/>
            <pc:sldMk cId="0" sldId="261"/>
            <ac:spMk id="2" creationId="{00000000-0000-0000-0000-000000000000}"/>
          </ac:spMkLst>
        </pc:spChg>
        <pc:spChg chg="add ord">
          <ac:chgData name="Barabucci, Claudia" userId="S::claudia.barabucci_gopa.eu#ext#@efsa815.onmicrosoft.com::8c66b775-c6b3-42de-a97f-5d050fa0c3a8" providerId="AD" clId="Web-{A745DE1A-3215-F268-C145-8C4D17469199}" dt="2026-05-19T16:08:31.223" v="9"/>
          <ac:spMkLst>
            <pc:docMk/>
            <pc:sldMk cId="0" sldId="261"/>
            <ac:spMk id="8" creationId="{511F7879-9EBB-7C98-68EE-C406EF50946E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8:41.582" v="11"/>
        <pc:sldMkLst>
          <pc:docMk/>
          <pc:sldMk cId="0" sldId="262"/>
        </pc:sldMkLst>
        <pc:spChg chg="del mod">
          <ac:chgData name="Barabucci, Claudia" userId="S::claudia.barabucci_gopa.eu#ext#@efsa815.onmicrosoft.com::8c66b775-c6b3-42de-a97f-5d050fa0c3a8" providerId="AD" clId="Web-{A745DE1A-3215-F268-C145-8C4D17469199}" dt="2026-05-19T16:08:02.440" v="5"/>
          <ac:spMkLst>
            <pc:docMk/>
            <pc:sldMk cId="0" sldId="262"/>
            <ac:spMk id="2" creationId="{00000000-0000-0000-0000-000000000000}"/>
          </ac:spMkLst>
        </pc:spChg>
        <pc:spChg chg="ord">
          <ac:chgData name="Barabucci, Claudia" userId="S::claudia.barabucci_gopa.eu#ext#@efsa815.onmicrosoft.com::8c66b775-c6b3-42de-a97f-5d050fa0c3a8" providerId="AD" clId="Web-{A745DE1A-3215-F268-C145-8C4D17469199}" dt="2026-05-19T16:07:43.986" v="3"/>
          <ac:spMkLst>
            <pc:docMk/>
            <pc:sldMk cId="0" sldId="262"/>
            <ac:spMk id="7" creationId="{00000000-0000-0000-0000-000000000000}"/>
          </ac:spMkLst>
        </pc:spChg>
        <pc:spChg chg="add ord">
          <ac:chgData name="Barabucci, Claudia" userId="S::claudia.barabucci_gopa.eu#ext#@efsa815.onmicrosoft.com::8c66b775-c6b3-42de-a97f-5d050fa0c3a8" providerId="AD" clId="Web-{A745DE1A-3215-F268-C145-8C4D17469199}" dt="2026-05-19T16:08:41.582" v="11"/>
          <ac:spMkLst>
            <pc:docMk/>
            <pc:sldMk cId="0" sldId="262"/>
            <ac:spMk id="15" creationId="{81A249B8-089E-EF92-EC07-CD3812F1B28A}"/>
          </ac:spMkLst>
        </pc:spChg>
        <pc:grpChg chg="del">
          <ac:chgData name="Barabucci, Claudia" userId="S::claudia.barabucci_gopa.eu#ext#@efsa815.onmicrosoft.com::8c66b775-c6b3-42de-a97f-5d050fa0c3a8" providerId="AD" clId="Web-{A745DE1A-3215-F268-C145-8C4D17469199}" dt="2026-05-19T16:07:10.641" v="1"/>
          <ac:grpSpMkLst>
            <pc:docMk/>
            <pc:sldMk cId="0" sldId="262"/>
            <ac:grpSpMk id="4" creationId="{00000000-0000-0000-0000-000000000000}"/>
          </ac:grpSpMkLst>
        </pc:grpChg>
        <pc:grpChg chg="add">
          <ac:chgData name="Barabucci, Claudia" userId="S::claudia.barabucci_gopa.eu#ext#@efsa815.onmicrosoft.com::8c66b775-c6b3-42de-a97f-5d050fa0c3a8" providerId="AD" clId="Web-{A745DE1A-3215-F268-C145-8C4D17469199}" dt="2026-05-19T16:07:21.485" v="2"/>
          <ac:grpSpMkLst>
            <pc:docMk/>
            <pc:sldMk cId="0" sldId="262"/>
            <ac:grpSpMk id="13" creationId="{D02304DA-124C-1FA8-67DC-61A5B1B69957}"/>
          </ac:grpSpMkLst>
        </pc:gr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9:03.349" v="15"/>
        <pc:sldMkLst>
          <pc:docMk/>
          <pc:sldMk cId="0" sldId="263"/>
        </pc:sldMkLst>
        <pc:spChg chg="del">
          <ac:chgData name="Barabucci, Claudia" userId="S::claudia.barabucci_gopa.eu#ext#@efsa815.onmicrosoft.com::8c66b775-c6b3-42de-a97f-5d050fa0c3a8" providerId="AD" clId="Web-{A745DE1A-3215-F268-C145-8C4D17469199}" dt="2026-05-19T16:08:46.801" v="12"/>
          <ac:spMkLst>
            <pc:docMk/>
            <pc:sldMk cId="0" sldId="263"/>
            <ac:spMk id="2" creationId="{00000000-0000-0000-0000-000000000000}"/>
          </ac:spMkLst>
        </pc:spChg>
        <pc:spChg chg="add ord">
          <ac:chgData name="Barabucci, Claudia" userId="S::claudia.barabucci_gopa.eu#ext#@efsa815.onmicrosoft.com::8c66b775-c6b3-42de-a97f-5d050fa0c3a8" providerId="AD" clId="Web-{A745DE1A-3215-F268-C145-8C4D17469199}" dt="2026-05-19T16:09:03.349" v="15"/>
          <ac:spMkLst>
            <pc:docMk/>
            <pc:sldMk cId="0" sldId="263"/>
            <ac:spMk id="8" creationId="{2C64BD84-AE28-7142-8CDF-3A4DAD967EB8}"/>
          </ac:spMkLst>
        </pc:spChg>
      </pc:sldChg>
      <pc:sldChg chg="addSp delSp modSp">
        <pc:chgData name="Barabucci, Claudia" userId="S::claudia.barabucci_gopa.eu#ext#@efsa815.onmicrosoft.com::8c66b775-c6b3-42de-a97f-5d050fa0c3a8" providerId="AD" clId="Web-{A745DE1A-3215-F268-C145-8C4D17469199}" dt="2026-05-19T16:09:15.193" v="18"/>
        <pc:sldMkLst>
          <pc:docMk/>
          <pc:sldMk cId="0" sldId="264"/>
        </pc:sldMkLst>
        <pc:spChg chg="del">
          <ac:chgData name="Barabucci, Claudia" userId="S::claudia.barabucci_gopa.eu#ext#@efsa815.onmicrosoft.com::8c66b775-c6b3-42de-a97f-5d050fa0c3a8" providerId="AD" clId="Web-{A745DE1A-3215-F268-C145-8C4D17469199}" dt="2026-05-19T16:09:09.506" v="16"/>
          <ac:spMkLst>
            <pc:docMk/>
            <pc:sldMk cId="0" sldId="264"/>
            <ac:spMk id="2" creationId="{00000000-0000-0000-0000-000000000000}"/>
          </ac:spMkLst>
        </pc:spChg>
        <pc:spChg chg="add ord">
          <ac:chgData name="Barabucci, Claudia" userId="S::claudia.barabucci_gopa.eu#ext#@efsa815.onmicrosoft.com::8c66b775-c6b3-42de-a97f-5d050fa0c3a8" providerId="AD" clId="Web-{A745DE1A-3215-F268-C145-8C4D17469199}" dt="2026-05-19T16:09:15.193" v="18"/>
          <ac:spMkLst>
            <pc:docMk/>
            <pc:sldMk cId="0" sldId="264"/>
            <ac:spMk id="11" creationId="{F3D38ADF-2325-BFA2-F3BC-C230609C520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509574" y="15132897"/>
            <a:ext cx="10993401" cy="3298020"/>
          </a:xfrm>
          <a:custGeom>
            <a:avLst/>
            <a:gdLst/>
            <a:ahLst/>
            <a:cxnLst/>
            <a:rect l="l" t="t" r="r" b="b"/>
            <a:pathLst>
              <a:path w="10993401" h="3298020">
                <a:moveTo>
                  <a:pt x="0" y="0"/>
                </a:moveTo>
                <a:lnTo>
                  <a:pt x="10993401" y="0"/>
                </a:lnTo>
                <a:lnTo>
                  <a:pt x="10993401" y="3298020"/>
                </a:lnTo>
                <a:lnTo>
                  <a:pt x="0" y="32980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803173" y="6591127"/>
            <a:ext cx="9483827" cy="7956474"/>
          </a:xfrm>
          <a:custGeom>
            <a:avLst/>
            <a:gdLst/>
            <a:ahLst/>
            <a:cxnLst/>
            <a:rect l="l" t="t" r="r" b="b"/>
            <a:pathLst>
              <a:path w="10993401" h="7956474">
                <a:moveTo>
                  <a:pt x="0" y="0"/>
                </a:moveTo>
                <a:lnTo>
                  <a:pt x="10993401" y="0"/>
                </a:lnTo>
                <a:lnTo>
                  <a:pt x="10993401" y="7956473"/>
                </a:lnTo>
                <a:lnTo>
                  <a:pt x="0" y="79564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1" r="-15918"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4" name="Freeform 4"/>
          <p:cNvSpPr/>
          <p:nvPr/>
        </p:nvSpPr>
        <p:spPr>
          <a:xfrm flipH="1">
            <a:off x="803171" y="9727723"/>
            <a:ext cx="9483827" cy="8560278"/>
          </a:xfrm>
          <a:custGeom>
            <a:avLst/>
            <a:gdLst/>
            <a:ahLst/>
            <a:cxnLst/>
            <a:rect l="l" t="t" r="r" b="b"/>
            <a:pathLst>
              <a:path w="10993401" h="11132557">
                <a:moveTo>
                  <a:pt x="10993401" y="0"/>
                </a:moveTo>
                <a:lnTo>
                  <a:pt x="0" y="0"/>
                </a:lnTo>
                <a:lnTo>
                  <a:pt x="0" y="11132558"/>
                </a:lnTo>
                <a:lnTo>
                  <a:pt x="10993401" y="11132558"/>
                </a:lnTo>
                <a:lnTo>
                  <a:pt x="10993401" y="0"/>
                </a:lnTo>
                <a:close/>
              </a:path>
            </a:pathLst>
          </a:custGeom>
          <a:blipFill>
            <a:blip r:embed="rId4"/>
            <a:stretch>
              <a:fillRect l="-15918" t="-1" r="1" b="-30048"/>
            </a:stretch>
          </a:blipFill>
        </p:spPr>
        <p:txBody>
          <a:bodyPr/>
          <a:lstStyle/>
          <a:p>
            <a:endParaRPr lang="en-GB" dirty="0"/>
          </a:p>
        </p:txBody>
      </p:sp>
      <p:grpSp>
        <p:nvGrpSpPr>
          <p:cNvPr id="5" name="Group 5"/>
          <p:cNvGrpSpPr/>
          <p:nvPr/>
        </p:nvGrpSpPr>
        <p:grpSpPr>
          <a:xfrm>
            <a:off x="1741392" y="4376646"/>
            <a:ext cx="7742435" cy="1285137"/>
            <a:chOff x="0" y="0"/>
            <a:chExt cx="2039160" cy="3384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39160" cy="338472"/>
            </a:xfrm>
            <a:custGeom>
              <a:avLst/>
              <a:gdLst/>
              <a:ahLst/>
              <a:cxnLst/>
              <a:rect l="l" t="t" r="r" b="b"/>
              <a:pathLst>
                <a:path w="2039160" h="338472">
                  <a:moveTo>
                    <a:pt x="0" y="0"/>
                  </a:moveTo>
                  <a:lnTo>
                    <a:pt x="2039160" y="0"/>
                  </a:lnTo>
                  <a:lnTo>
                    <a:pt x="2039160" y="338472"/>
                  </a:lnTo>
                  <a:lnTo>
                    <a:pt x="0" y="338472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2039160" cy="39562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8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912496" y="2714959"/>
            <a:ext cx="8345804" cy="44575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736"/>
              </a:lnSpc>
            </a:pPr>
            <a:r>
              <a:rPr lang="en-US" sz="9780" b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Happy World</a:t>
            </a:r>
          </a:p>
          <a:p>
            <a:pPr algn="r">
              <a:lnSpc>
                <a:spcPts val="11736"/>
              </a:lnSpc>
            </a:pPr>
            <a:r>
              <a:rPr lang="en-US" sz="9780" b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Food Safety Day!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333" r="-83333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2207240" h="18288000">
                <a:moveTo>
                  <a:pt x="0" y="0"/>
                </a:moveTo>
                <a:lnTo>
                  <a:pt x="12207240" y="0"/>
                </a:lnTo>
                <a:lnTo>
                  <a:pt x="1220724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3333" r="-83333"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4" name="Freeform 4"/>
          <p:cNvSpPr/>
          <p:nvPr/>
        </p:nvSpPr>
        <p:spPr>
          <a:xfrm>
            <a:off x="1321931" y="5322431"/>
            <a:ext cx="7643138" cy="7643138"/>
          </a:xfrm>
          <a:custGeom>
            <a:avLst/>
            <a:gdLst/>
            <a:ahLst/>
            <a:cxnLst/>
            <a:rect l="l" t="t" r="r" b="b"/>
            <a:pathLst>
              <a:path w="7643138" h="7643138">
                <a:moveTo>
                  <a:pt x="0" y="0"/>
                </a:moveTo>
                <a:lnTo>
                  <a:pt x="7643138" y="0"/>
                </a:lnTo>
                <a:lnTo>
                  <a:pt x="7643138" y="7643138"/>
                </a:lnTo>
                <a:lnTo>
                  <a:pt x="0" y="76431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3096870" y="10042523"/>
            <a:ext cx="4093259" cy="1079597"/>
          </a:xfrm>
          <a:custGeom>
            <a:avLst/>
            <a:gdLst/>
            <a:ahLst/>
            <a:cxnLst/>
            <a:rect l="l" t="t" r="r" b="b"/>
            <a:pathLst>
              <a:path w="4093259" h="1079597">
                <a:moveTo>
                  <a:pt x="0" y="0"/>
                </a:moveTo>
                <a:lnTo>
                  <a:pt x="4093260" y="0"/>
                </a:lnTo>
                <a:lnTo>
                  <a:pt x="4093260" y="1079598"/>
                </a:lnTo>
                <a:lnTo>
                  <a:pt x="0" y="107959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1870046" y="7740521"/>
            <a:ext cx="6546908" cy="1999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13"/>
              </a:lnSpc>
            </a:pPr>
            <a:r>
              <a:rPr lang="en-US" sz="5213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  <a:t>Learn more about foodborne diseases with </a:t>
            </a:r>
            <a:r>
              <a:rPr lang="en-US" sz="5213" b="1">
                <a:solidFill>
                  <a:srgbClr val="004D99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#Safe2EatEU!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0832" r="-212429" b="-3626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9282724"/>
          </a:xfrm>
          <a:custGeom>
            <a:avLst/>
            <a:gdLst/>
            <a:ahLst/>
            <a:cxnLst/>
            <a:rect l="l" t="t" r="r" b="b"/>
            <a:pathLst>
              <a:path w="14223326" h="14223326">
                <a:moveTo>
                  <a:pt x="0" y="0"/>
                </a:moveTo>
                <a:lnTo>
                  <a:pt x="14223325" y="0"/>
                </a:lnTo>
                <a:lnTo>
                  <a:pt x="14223325" y="14223326"/>
                </a:lnTo>
                <a:lnTo>
                  <a:pt x="0" y="142233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5117" t="-53224" r="-23147"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4" name="TextBox 4"/>
          <p:cNvSpPr txBox="1"/>
          <p:nvPr/>
        </p:nvSpPr>
        <p:spPr>
          <a:xfrm>
            <a:off x="737124" y="2920846"/>
            <a:ext cx="8377335" cy="3483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902"/>
              </a:lnSpc>
            </a:pPr>
            <a:r>
              <a:rPr lang="en-US" sz="5751" b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This year’s theme is </a:t>
            </a:r>
            <a:r>
              <a:rPr lang="en-US" sz="5751" b="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“From burden to solutions – safe food everywhere.”</a:t>
            </a:r>
            <a:r>
              <a:rPr lang="en-US" sz="5751" b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416" r="-83416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892481" y="14254020"/>
            <a:ext cx="8502039" cy="1591750"/>
            <a:chOff x="0" y="0"/>
            <a:chExt cx="2239220" cy="41922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239220" cy="419226"/>
            </a:xfrm>
            <a:custGeom>
              <a:avLst/>
              <a:gdLst/>
              <a:ahLst/>
              <a:cxnLst/>
              <a:rect l="l" t="t" r="r" b="b"/>
              <a:pathLst>
                <a:path w="2239220" h="419226">
                  <a:moveTo>
                    <a:pt x="0" y="0"/>
                  </a:moveTo>
                  <a:lnTo>
                    <a:pt x="2239220" y="0"/>
                  </a:lnTo>
                  <a:lnTo>
                    <a:pt x="2239220" y="419226"/>
                  </a:lnTo>
                  <a:lnTo>
                    <a:pt x="0" y="419226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239220" cy="4573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3086100" y="16115613"/>
            <a:ext cx="4114800" cy="714947"/>
          </a:xfrm>
          <a:custGeom>
            <a:avLst/>
            <a:gdLst/>
            <a:ahLst/>
            <a:cxnLst/>
            <a:rect l="l" t="t" r="r" b="b"/>
            <a:pathLst>
              <a:path w="4114800" h="714947">
                <a:moveTo>
                  <a:pt x="0" y="0"/>
                </a:moveTo>
                <a:lnTo>
                  <a:pt x="4114800" y="0"/>
                </a:lnTo>
                <a:lnTo>
                  <a:pt x="4114800" y="714946"/>
                </a:lnTo>
                <a:lnTo>
                  <a:pt x="0" y="7149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1171735" y="14692152"/>
            <a:ext cx="7943531" cy="7631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64"/>
              </a:lnSpc>
            </a:pPr>
            <a:r>
              <a:rPr lang="en-US" sz="5331" b="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Let’s learn some facts!</a:t>
            </a:r>
          </a:p>
        </p:txBody>
      </p:sp>
      <p:sp>
        <p:nvSpPr>
          <p:cNvPr id="8" name="Freeform 8"/>
          <p:cNvSpPr/>
          <p:nvPr/>
        </p:nvSpPr>
        <p:spPr>
          <a:xfrm>
            <a:off x="0" y="0"/>
            <a:ext cx="10287000" cy="9282724"/>
          </a:xfrm>
          <a:custGeom>
            <a:avLst/>
            <a:gdLst/>
            <a:ahLst/>
            <a:cxnLst/>
            <a:rect l="l" t="t" r="r" b="b"/>
            <a:pathLst>
              <a:path w="14223326" h="14223326">
                <a:moveTo>
                  <a:pt x="0" y="0"/>
                </a:moveTo>
                <a:lnTo>
                  <a:pt x="14223325" y="0"/>
                </a:lnTo>
                <a:lnTo>
                  <a:pt x="14223325" y="14223326"/>
                </a:lnTo>
                <a:lnTo>
                  <a:pt x="0" y="142233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5117" t="-53224" r="-23147"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9" name="TextBox 9"/>
          <p:cNvSpPr txBox="1"/>
          <p:nvPr/>
        </p:nvSpPr>
        <p:spPr>
          <a:xfrm>
            <a:off x="785110" y="2362323"/>
            <a:ext cx="8473190" cy="52668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900"/>
              </a:lnSpc>
            </a:pPr>
            <a:r>
              <a:rPr lang="en-US" sz="5750" b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It’s about how </a:t>
            </a:r>
            <a:r>
              <a:rPr lang="en-US" sz="5750" b="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foodborne diseases</a:t>
            </a:r>
            <a:r>
              <a:rPr lang="en-US" sz="5750" b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affect health, livelihoods, education, and economies. </a:t>
            </a:r>
          </a:p>
          <a:p>
            <a:pPr algn="r">
              <a:lnSpc>
                <a:spcPts val="6900"/>
              </a:lnSpc>
            </a:pPr>
            <a:endParaRPr lang="en-US" sz="5750" b="1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3" name="Freeform 3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8135" r="-58451" b="-43336"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4" name="TextBox 4"/>
          <p:cNvSpPr txBox="1"/>
          <p:nvPr/>
        </p:nvSpPr>
        <p:spPr>
          <a:xfrm>
            <a:off x="848198" y="3863115"/>
            <a:ext cx="8590604" cy="26223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854"/>
              </a:lnSpc>
              <a:spcBef>
                <a:spcPct val="0"/>
              </a:spcBef>
            </a:pPr>
            <a:r>
              <a:rPr lang="en-US" sz="6231" u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Organic fruits and vegetables don’t need to be washed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890860" y="2353754"/>
            <a:ext cx="6505279" cy="10288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939"/>
              </a:lnSpc>
              <a:spcBef>
                <a:spcPct val="0"/>
              </a:spcBef>
            </a:pPr>
            <a:r>
              <a:rPr lang="en-US" sz="7217" b="1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MYTH / FACT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30F7A8-4113-1E8A-7D1B-D0FB11DB52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057" y="6831758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3" name="TextBox 3"/>
          <p:cNvSpPr txBox="1"/>
          <p:nvPr/>
        </p:nvSpPr>
        <p:spPr>
          <a:xfrm>
            <a:off x="1186952" y="3853590"/>
            <a:ext cx="8071348" cy="41886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33"/>
              </a:lnSpc>
              <a:spcBef>
                <a:spcPct val="0"/>
              </a:spcBef>
            </a:pPr>
            <a:r>
              <a:rPr lang="en-US" sz="503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Washing all produce</a:t>
            </a:r>
            <a:r>
              <a:rPr lang="en-US" sz="503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, including organic, with clean water </a:t>
            </a:r>
            <a:r>
              <a:rPr lang="en-US" sz="5030" dirty="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helps remove contaminants</a:t>
            </a:r>
            <a:r>
              <a:rPr lang="en-US" sz="5030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and lowers the risk of harmful microbes.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678411" y="2043649"/>
            <a:ext cx="3342693" cy="1182857"/>
            <a:chOff x="0" y="-38100"/>
            <a:chExt cx="880380" cy="311534"/>
          </a:xfrm>
        </p:grpSpPr>
        <p:sp>
          <p:nvSpPr>
            <p:cNvPr id="5" name="Freeform 5"/>
            <p:cNvSpPr/>
            <p:nvPr/>
          </p:nvSpPr>
          <p:spPr>
            <a:xfrm>
              <a:off x="67580" y="18431"/>
              <a:ext cx="812800" cy="255003"/>
            </a:xfrm>
            <a:custGeom>
              <a:avLst/>
              <a:gdLst/>
              <a:ahLst/>
              <a:cxnLst/>
              <a:rect l="l" t="t" r="r" b="b"/>
              <a:pathLst>
                <a:path w="812800" h="255003">
                  <a:moveTo>
                    <a:pt x="0" y="0"/>
                  </a:moveTo>
                  <a:lnTo>
                    <a:pt x="812800" y="0"/>
                  </a:lnTo>
                  <a:lnTo>
                    <a:pt x="812800" y="255003"/>
                  </a:lnTo>
                  <a:lnTo>
                    <a:pt x="0" y="255003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812800" cy="2931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 rot="-6808883" flipH="1">
            <a:off x="787729" y="3024076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0"/>
                </a:moveTo>
                <a:lnTo>
                  <a:pt x="0" y="0"/>
                </a:lnTo>
                <a:lnTo>
                  <a:pt x="0" y="925565"/>
                </a:lnTo>
                <a:lnTo>
                  <a:pt x="1533028" y="925565"/>
                </a:lnTo>
                <a:lnTo>
                  <a:pt x="153302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8135" r="-58451" b="-43336"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9" name="TextBox 9"/>
          <p:cNvSpPr txBox="1"/>
          <p:nvPr/>
        </p:nvSpPr>
        <p:spPr>
          <a:xfrm>
            <a:off x="1890000" y="2354400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39"/>
              </a:lnSpc>
              <a:spcBef>
                <a:spcPct val="0"/>
              </a:spcBef>
            </a:pPr>
            <a:r>
              <a:rPr lang="en-US" sz="7217" b="1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MYTH / FACT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511F7879-9EBB-7C98-68EE-C406EF50946E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3" name="TextBox 3"/>
          <p:cNvSpPr txBox="1"/>
          <p:nvPr/>
        </p:nvSpPr>
        <p:spPr>
          <a:xfrm>
            <a:off x="1132662" y="3781527"/>
            <a:ext cx="8021676" cy="26223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854"/>
              </a:lnSpc>
              <a:spcBef>
                <a:spcPct val="0"/>
              </a:spcBef>
            </a:pPr>
            <a:r>
              <a:rPr lang="en-US" sz="6231" u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You can thaw frozen food at room temperature</a:t>
            </a:r>
          </a:p>
        </p:txBody>
      </p:sp>
      <p:sp>
        <p:nvSpPr>
          <p:cNvPr id="4" name="Freeform 4"/>
          <p:cNvSpPr/>
          <p:nvPr/>
        </p:nvSpPr>
        <p:spPr>
          <a:xfrm>
            <a:off x="0" y="8742044"/>
            <a:ext cx="10286999" cy="9407654"/>
          </a:xfrm>
          <a:custGeom>
            <a:avLst/>
            <a:gdLst/>
            <a:ahLst/>
            <a:cxnLst/>
            <a:rect l="l" t="t" r="r" b="b"/>
            <a:pathLst>
              <a:path w="14681516" h="12679624">
                <a:moveTo>
                  <a:pt x="0" y="0"/>
                </a:moveTo>
                <a:lnTo>
                  <a:pt x="14681516" y="0"/>
                </a:lnTo>
                <a:lnTo>
                  <a:pt x="14681516" y="12679624"/>
                </a:lnTo>
                <a:lnTo>
                  <a:pt x="0" y="1267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3638" r="-39079" b="-34780"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5" name="TextBox 5"/>
          <p:cNvSpPr txBox="1"/>
          <p:nvPr/>
        </p:nvSpPr>
        <p:spPr>
          <a:xfrm>
            <a:off x="1890000" y="2354400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39"/>
              </a:lnSpc>
              <a:spcBef>
                <a:spcPct val="0"/>
              </a:spcBef>
            </a:pPr>
            <a:r>
              <a:rPr lang="en-US" sz="7217" b="1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MYTH / FACT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C50624-2A6A-6572-D27F-F59CF12BBE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057" y="6831758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2">
            <a:extLst>
              <a:ext uri="{FF2B5EF4-FFF2-40B4-BE49-F238E27FC236}">
                <a16:creationId xmlns:a16="http://schemas.microsoft.com/office/drawing/2014/main" id="{81A249B8-089E-EF92-EC07-CD3812F1B28A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14" name="Freeform 5">
            <a:extLst>
              <a:ext uri="{FF2B5EF4-FFF2-40B4-BE49-F238E27FC236}">
                <a16:creationId xmlns:a16="http://schemas.microsoft.com/office/drawing/2014/main" id="{A3BCB131-F1AC-FB41-3D25-F7099D22EBDF}"/>
              </a:ext>
            </a:extLst>
          </p:cNvPr>
          <p:cNvSpPr/>
          <p:nvPr/>
        </p:nvSpPr>
        <p:spPr>
          <a:xfrm>
            <a:off x="1935004" y="2258290"/>
            <a:ext cx="3086100" cy="968216"/>
          </a:xfrm>
          <a:custGeom>
            <a:avLst/>
            <a:gdLst/>
            <a:ahLst/>
            <a:cxnLst/>
            <a:rect l="l" t="t" r="r" b="b"/>
            <a:pathLst>
              <a:path w="812800" h="255003">
                <a:moveTo>
                  <a:pt x="0" y="0"/>
                </a:moveTo>
                <a:lnTo>
                  <a:pt x="812800" y="0"/>
                </a:lnTo>
                <a:lnTo>
                  <a:pt x="812800" y="255003"/>
                </a:lnTo>
                <a:lnTo>
                  <a:pt x="0" y="255003"/>
                </a:lnTo>
                <a:close/>
              </a:path>
            </a:pathLst>
          </a:custGeom>
          <a:solidFill>
            <a:srgbClr val="FF9F00"/>
          </a:solidFill>
        </p:spPr>
        <p:txBody>
          <a:bodyPr/>
          <a:lstStyle/>
          <a:p>
            <a:endParaRPr lang="en-GB"/>
          </a:p>
        </p:txBody>
      </p:sp>
      <p:sp>
        <p:nvSpPr>
          <p:cNvPr id="10" name="TextBox 6">
            <a:extLst>
              <a:ext uri="{FF2B5EF4-FFF2-40B4-BE49-F238E27FC236}">
                <a16:creationId xmlns:a16="http://schemas.microsoft.com/office/drawing/2014/main" id="{E075B29F-6965-18BD-154F-8080FE53225F}"/>
              </a:ext>
            </a:extLst>
          </p:cNvPr>
          <p:cNvSpPr txBox="1"/>
          <p:nvPr/>
        </p:nvSpPr>
        <p:spPr>
          <a:xfrm>
            <a:off x="1678411" y="2043649"/>
            <a:ext cx="3086100" cy="1112877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3" name="TextBox 3"/>
          <p:cNvSpPr txBox="1"/>
          <p:nvPr/>
        </p:nvSpPr>
        <p:spPr>
          <a:xfrm>
            <a:off x="1455196" y="3853590"/>
            <a:ext cx="7376608" cy="34932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34"/>
              </a:lnSpc>
              <a:spcBef>
                <a:spcPct val="0"/>
              </a:spcBef>
            </a:pPr>
            <a:r>
              <a:rPr lang="en-US" sz="5031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Thawing food</a:t>
            </a:r>
            <a:r>
              <a:rPr lang="en-US" sz="503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in the refrigerator or in cold water </a:t>
            </a:r>
            <a:r>
              <a:rPr lang="en-US" sz="5031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prevents the growth</a:t>
            </a:r>
            <a:r>
              <a:rPr lang="en-US" sz="503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of microorganisms. </a:t>
            </a:r>
          </a:p>
        </p:txBody>
      </p:sp>
      <p:sp>
        <p:nvSpPr>
          <p:cNvPr id="8" name="Freeform 8"/>
          <p:cNvSpPr/>
          <p:nvPr/>
        </p:nvSpPr>
        <p:spPr>
          <a:xfrm>
            <a:off x="0" y="8880346"/>
            <a:ext cx="10287000" cy="9407654"/>
          </a:xfrm>
          <a:custGeom>
            <a:avLst/>
            <a:gdLst/>
            <a:ahLst/>
            <a:cxnLst/>
            <a:rect l="l" t="t" r="r" b="b"/>
            <a:pathLst>
              <a:path w="14681516" h="12679624">
                <a:moveTo>
                  <a:pt x="0" y="0"/>
                </a:moveTo>
                <a:lnTo>
                  <a:pt x="14681516" y="0"/>
                </a:lnTo>
                <a:lnTo>
                  <a:pt x="14681516" y="12679624"/>
                </a:lnTo>
                <a:lnTo>
                  <a:pt x="0" y="1267962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3637" r="-39080" b="-34780"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9" name="Freeform 9"/>
          <p:cNvSpPr/>
          <p:nvPr/>
        </p:nvSpPr>
        <p:spPr>
          <a:xfrm rot="-6808883" flipH="1">
            <a:off x="882979" y="3024076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0"/>
                </a:moveTo>
                <a:lnTo>
                  <a:pt x="0" y="0"/>
                </a:lnTo>
                <a:lnTo>
                  <a:pt x="0" y="925565"/>
                </a:lnTo>
                <a:lnTo>
                  <a:pt x="1533028" y="925565"/>
                </a:lnTo>
                <a:lnTo>
                  <a:pt x="153302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1890000" y="2354400"/>
            <a:ext cx="6505200" cy="10289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39"/>
              </a:lnSpc>
              <a:spcBef>
                <a:spcPct val="0"/>
              </a:spcBef>
            </a:pPr>
            <a:r>
              <a:rPr lang="en-US" sz="7217" b="1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MYTH / FACT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2">
            <a:extLst>
              <a:ext uri="{FF2B5EF4-FFF2-40B4-BE49-F238E27FC236}">
                <a16:creationId xmlns:a16="http://schemas.microsoft.com/office/drawing/2014/main" id="{2C64BD84-AE28-7142-8CDF-3A4DAD967EB8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3" name="Freeform 3"/>
          <p:cNvSpPr/>
          <p:nvPr/>
        </p:nvSpPr>
        <p:spPr>
          <a:xfrm rot="-10800000">
            <a:off x="-1" y="9144000"/>
            <a:ext cx="10287000" cy="9144000"/>
          </a:xfrm>
          <a:custGeom>
            <a:avLst/>
            <a:gdLst/>
            <a:ahLst/>
            <a:cxnLst/>
            <a:rect l="l" t="t" r="r" b="b"/>
            <a:pathLst>
              <a:path w="13724578" h="9144000">
                <a:moveTo>
                  <a:pt x="0" y="0"/>
                </a:moveTo>
                <a:lnTo>
                  <a:pt x="13724578" y="0"/>
                </a:lnTo>
                <a:lnTo>
                  <a:pt x="13724578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708" r="-16708"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4" name="TextBox 4"/>
          <p:cNvSpPr txBox="1"/>
          <p:nvPr/>
        </p:nvSpPr>
        <p:spPr>
          <a:xfrm>
            <a:off x="972899" y="3898751"/>
            <a:ext cx="8341202" cy="17555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54"/>
              </a:lnSpc>
              <a:spcBef>
                <a:spcPct val="0"/>
              </a:spcBef>
            </a:pPr>
            <a:r>
              <a:rPr lang="en-US" sz="623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 can get sick from food I ate 3 days ago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890000" y="2354400"/>
            <a:ext cx="6505200" cy="10130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39"/>
              </a:lnSpc>
              <a:spcBef>
                <a:spcPct val="0"/>
              </a:spcBef>
            </a:pPr>
            <a:r>
              <a:rPr lang="en-US" sz="7217" b="1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MYTH / FACT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F9AF7FA-EE6B-6919-45C4-36627E0D87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057" y="6831758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2">
            <a:extLst>
              <a:ext uri="{FF2B5EF4-FFF2-40B4-BE49-F238E27FC236}">
                <a16:creationId xmlns:a16="http://schemas.microsoft.com/office/drawing/2014/main" id="{F3D38ADF-2325-BFA2-F3BC-C230609C520A}"/>
              </a:ext>
            </a:extLst>
          </p:cNvPr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n-GB" dirty="0"/>
          </a:p>
        </p:txBody>
      </p:sp>
      <p:sp>
        <p:nvSpPr>
          <p:cNvPr id="3" name="TextBox 3"/>
          <p:cNvSpPr txBox="1"/>
          <p:nvPr/>
        </p:nvSpPr>
        <p:spPr>
          <a:xfrm>
            <a:off x="1353529" y="3853590"/>
            <a:ext cx="7579943" cy="27978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34"/>
              </a:lnSpc>
              <a:spcBef>
                <a:spcPct val="0"/>
              </a:spcBef>
            </a:pPr>
            <a:r>
              <a:rPr lang="en-US" sz="503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Some dangerous microorganisms take </a:t>
            </a:r>
            <a:r>
              <a:rPr lang="en-US" sz="5031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longer than a few hours</a:t>
            </a:r>
            <a:r>
              <a:rPr lang="en-US" sz="503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to make you sick.</a:t>
            </a:r>
          </a:p>
        </p:txBody>
      </p:sp>
      <p:sp>
        <p:nvSpPr>
          <p:cNvPr id="4" name="Freeform 4"/>
          <p:cNvSpPr/>
          <p:nvPr/>
        </p:nvSpPr>
        <p:spPr>
          <a:xfrm rot="-10800000">
            <a:off x="-1" y="9144000"/>
            <a:ext cx="10287000" cy="9144000"/>
          </a:xfrm>
          <a:custGeom>
            <a:avLst/>
            <a:gdLst/>
            <a:ahLst/>
            <a:cxnLst/>
            <a:rect l="l" t="t" r="r" b="b"/>
            <a:pathLst>
              <a:path w="13724578" h="9144000">
                <a:moveTo>
                  <a:pt x="0" y="0"/>
                </a:moveTo>
                <a:lnTo>
                  <a:pt x="13724578" y="0"/>
                </a:lnTo>
                <a:lnTo>
                  <a:pt x="13724578" y="9144000"/>
                </a:lnTo>
                <a:lnTo>
                  <a:pt x="0" y="9144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6708" r="-16708"/>
            </a:stretch>
          </a:blipFill>
        </p:spPr>
        <p:txBody>
          <a:bodyPr/>
          <a:lstStyle/>
          <a:p>
            <a:endParaRPr lang="en-GB" dirty="0"/>
          </a:p>
        </p:txBody>
      </p:sp>
      <p:grpSp>
        <p:nvGrpSpPr>
          <p:cNvPr id="5" name="Group 5"/>
          <p:cNvGrpSpPr/>
          <p:nvPr/>
        </p:nvGrpSpPr>
        <p:grpSpPr>
          <a:xfrm>
            <a:off x="5636036" y="2354400"/>
            <a:ext cx="2759164" cy="968216"/>
            <a:chOff x="0" y="0"/>
            <a:chExt cx="726693" cy="25500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726693" cy="255003"/>
            </a:xfrm>
            <a:custGeom>
              <a:avLst/>
              <a:gdLst/>
              <a:ahLst/>
              <a:cxnLst/>
              <a:rect l="l" t="t" r="r" b="b"/>
              <a:pathLst>
                <a:path w="726693" h="255003">
                  <a:moveTo>
                    <a:pt x="0" y="0"/>
                  </a:moveTo>
                  <a:lnTo>
                    <a:pt x="726693" y="0"/>
                  </a:lnTo>
                  <a:lnTo>
                    <a:pt x="726693" y="255003"/>
                  </a:lnTo>
                  <a:lnTo>
                    <a:pt x="0" y="255003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726693" cy="2931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3247854" flipH="1" flipV="1">
            <a:off x="7766929" y="3115987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925565"/>
                </a:moveTo>
                <a:lnTo>
                  <a:pt x="0" y="925565"/>
                </a:lnTo>
                <a:lnTo>
                  <a:pt x="0" y="0"/>
                </a:lnTo>
                <a:lnTo>
                  <a:pt x="1533028" y="0"/>
                </a:lnTo>
                <a:lnTo>
                  <a:pt x="1533028" y="925565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1890000" y="2354400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39"/>
              </a:lnSpc>
              <a:spcBef>
                <a:spcPct val="0"/>
              </a:spcBef>
            </a:pPr>
            <a:r>
              <a:rPr lang="en-US" sz="7217" b="1" dirty="0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MYTH / FACT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AB91971-1BD0-48CB-8BF6-9DDAFAA97D34}">
  <ds:schemaRefs>
    <ds:schemaRef ds:uri="http://schemas.openxmlformats.org/package/2006/metadata/core-properties"/>
    <ds:schemaRef ds:uri="0528b274-48f2-4258-ae4e-d4f6dfd934b7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purl.org/dc/dcmitype/"/>
    <ds:schemaRef ds:uri="34b48345-9ac7-4050-93a6-4b531ea34ae8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1D13ED2-BAC0-49EE-91B7-6C01EB016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4b48345-9ac7-4050-93a6-4b531ea34ae8"/>
    <ds:schemaRef ds:uri="0528b274-48f2-4258-ae4e-d4f6dfd934b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9147F21-5E9C-4B49-B165-6CFC7D56176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</Words>
  <Application>Microsoft Office PowerPoint</Application>
  <PresentationFormat>Custom</PresentationFormat>
  <Paragraphs>18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Montserrat Bold</vt:lpstr>
      <vt:lpstr>Calibri</vt:lpstr>
      <vt:lpstr>Montserrat</vt:lpstr>
      <vt:lpstr>Arial</vt:lpstr>
      <vt:lpstr>Montserrat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WFSD 2026_S2E stories_myths/new</dc:title>
  <cp:lastModifiedBy>Barabucci, Claudia</cp:lastModifiedBy>
  <cp:revision>1</cp:revision>
  <dcterms:created xsi:type="dcterms:W3CDTF">2006-08-16T00:00:00Z</dcterms:created>
  <dcterms:modified xsi:type="dcterms:W3CDTF">2026-05-19T16:18:14Z</dcterms:modified>
  <dc:identifier>DAHICe31rAw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</Properties>
</file>