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" panose="00000800000000000000" charset="0"/>
      <p:regular r:id="rId19"/>
      <p:bold r:id="rId20"/>
    </p:embeddedFont>
    <p:embeddedFont>
      <p:font typeface="Montserrat Medium" panose="00000600000000000000" pitchFamily="2" charset="0"/>
      <p:regular r:id="rId21"/>
      <p: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02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6-03T17:19:04.574" v="87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6-03T17:18:54.967" v="85" actId="1076"/>
        <pc:sldMkLst>
          <pc:docMk/>
          <pc:sldMk cId="0" sldId="258"/>
        </pc:sldMkLst>
        <pc:spChg chg="mod">
          <ac:chgData name="Barabucci, Claudia" userId="5972fce7-4b5c-405c-9f83-b43540fc848d" providerId="ADAL" clId="{59C703F8-0332-4C4B-9A3D-B60EF4A886B5}" dt="2026-06-03T17:18:54.967" v="85" actId="1076"/>
          <ac:spMkLst>
            <pc:docMk/>
            <pc:sldMk cId="0" sldId="258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6-03T17:19:04.574" v="87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17:19:01.540" v="86" actId="1076"/>
          <ac:spMkLst>
            <pc:docMk/>
            <pc:sldMk cId="0" sldId="260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6-03T17:19:04.574" v="87" actId="1076"/>
          <ac:spMkLst>
            <pc:docMk/>
            <pc:sldMk cId="0" sldId="260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5:32.074" v="6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0.255" v="54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5-19T16:17:01.003" v="75" actId="167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7:45.144" v="81" actId="20577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5.996" v="55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5-19T16:18:13.982" v="84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6:10:33.939" v="59" actId="732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el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el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Σήμερα είναι η Παγκόσμια</a:t>
            </a:r>
          </a:p>
          <a:p>
            <a:pPr algn="r" rtl="0">
              <a:lnSpc>
                <a:spcPts val="11736"/>
              </a:lnSpc>
            </a:pPr>
            <a:r>
              <a:rPr lang="el" sz="978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Ημέρα Ασφάλειας Τροφίμων!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Freeform 4"/>
          <p:cNvSpPr/>
          <p:nvPr/>
        </p:nvSpPr>
        <p:spPr>
          <a:xfrm>
            <a:off x="1321930" y="4918614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5" name="Freeform 5"/>
          <p:cNvSpPr/>
          <p:nvPr/>
        </p:nvSpPr>
        <p:spPr>
          <a:xfrm>
            <a:off x="3096869" y="10611000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el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Μάθετε περισσότερα για τα τροφιμογενή νοσήματα με το</a:t>
            </a:r>
          </a:p>
          <a:p>
            <a:pPr algn="ctr" rtl="0">
              <a:lnSpc>
                <a:spcPts val="5213"/>
              </a:lnSpc>
            </a:pPr>
            <a:r>
              <a:rPr lang="el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l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el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Το φετινό θέμα είναι </a:t>
            </a:r>
            <a:r>
              <a:rPr lang="el" sz="575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«Από την επιβάρυνση στις λύσεις – ασφαλή τρόφιμα παντού.»</a:t>
            </a:r>
            <a:r>
              <a:rPr lang="el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el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7" name="TextBox 7"/>
          <p:cNvSpPr txBox="1"/>
          <p:nvPr/>
        </p:nvSpPr>
        <p:spPr>
          <a:xfrm>
            <a:off x="1049939" y="14286784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el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Ας μάθουμε μερικές πληροφορίες!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6194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el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Επισημαίνεται πώς </a:t>
            </a:r>
            <a:r>
              <a:rPr lang="el" sz="5750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τα τροφιμογενή νοσήματα </a:t>
            </a:r>
            <a:r>
              <a:rPr lang="el" sz="575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επηρεάζουν την υγεία, τα μέσα διαβίωσης, την εκπαίδευση και τις οικονομίες. </a:t>
            </a:r>
          </a:p>
          <a:p>
            <a:pPr algn="r" rtl="0">
              <a:lnSpc>
                <a:spcPts val="6900"/>
              </a:lnSpc>
            </a:pPr>
            <a:endParaRPr lang="el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Τα βιολογικά φρούτα και λαχανικά δεν χρειάζεται να πλένονται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59" y="1562967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6" y="7726231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106926" y="3374441"/>
            <a:ext cx="8071348" cy="4188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el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Το πλύσιμο όλων των προϊόντων</a:t>
            </a:r>
            <a:r>
              <a:rPr lang="el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συμπεριλαμβανομένων των βιολογικών, με καθαρό νερό </a:t>
            </a:r>
            <a:r>
              <a:rPr lang="el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βοηθά στην απομάκρυνση των ρύπων</a:t>
            </a:r>
            <a:r>
              <a:rPr lang="el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και μειώνει τον κίνδυνο επιβλαβών μικροβίων.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7" name="Freeform 7"/>
          <p:cNvSpPr/>
          <p:nvPr/>
        </p:nvSpPr>
        <p:spPr>
          <a:xfrm rot="-6808883" flipH="1">
            <a:off x="1694989" y="191763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92009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strike="noStrik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Μπορείτε να αποψύξετε κατεψυγμένα τρόφιμα σε θερμοκρασία δωματίου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1114845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8711564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4374295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Η απόψυξη των τροφίμων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στο ψυγείο ή σε κρύο νερό </a:t>
            </a: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αποτρέπει την ανάπτυξη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μικροοργανισμών.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7" name="TextBox 7"/>
          <p:cNvSpPr txBox="1"/>
          <p:nvPr/>
        </p:nvSpPr>
        <p:spPr>
          <a:xfrm>
            <a:off x="1823936" y="1229379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Μπορώ να αρρωστήσω από φαγητό που έφαγα πριν από 3 μέρες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99" y="124666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6" y="8241885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352628" y="5432820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Ορισμένοι επικίνδυνοι μικροοργανισμοί χρειάζονται </a:t>
            </a: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περισσότερες ώρες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για να σας κάνουν να αρρωστήσετε.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8" name="Freeform 8"/>
          <p:cNvSpPr/>
          <p:nvPr/>
        </p:nvSpPr>
        <p:spPr>
          <a:xfrm rot="-3247854" flipH="1" flipV="1">
            <a:off x="6450640" y="3855455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9" name="TextBox 9"/>
          <p:cNvSpPr txBox="1"/>
          <p:nvPr/>
        </p:nvSpPr>
        <p:spPr>
          <a:xfrm>
            <a:off x="2005383" y="977127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B91971-1BD0-48CB-8BF6-9DDAFAA97D34}">
  <ds:schemaRefs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0528b274-48f2-4258-ae4e-d4f6dfd934b7"/>
    <ds:schemaRef ds:uri="http://schemas.openxmlformats.org/package/2006/metadata/core-properties"/>
    <ds:schemaRef ds:uri="http://schemas.microsoft.com/office/infopath/2007/PartnerControls"/>
    <ds:schemaRef ds:uri="34b48345-9ac7-4050-93a6-4b531ea34ae8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Custom</PresentationFormat>
  <Paragraphs>19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Montserrat Medium</vt:lpstr>
      <vt:lpstr>Montserrat Bold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4</cp:revision>
  <dcterms:created xsi:type="dcterms:W3CDTF">2006-08-16T00:00:00Z</dcterms:created>
  <dcterms:modified xsi:type="dcterms:W3CDTF">2026-06-03T17:19:05Z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