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76"/>
    <p:restoredTop sz="94673"/>
  </p:normalViewPr>
  <p:slideViewPr>
    <p:cSldViewPr snapToGrid="0">
      <p:cViewPr varScale="1">
        <p:scale>
          <a:sx n="53" d="100"/>
          <a:sy n="53" d="100"/>
        </p:scale>
        <p:origin x="12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2" y="11698"/>
            <a:ext cx="13716001" cy="122200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914401" y="9694743"/>
            <a:ext cx="125450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/>
              <a:t>τροφιμογενών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A76178-1058-553E-0887-CE4E889E3D21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D1E617-310F-7A5A-7AEC-16CA4B9F047B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1D22C-4C42-90F6-22BB-7A107E4E3590}"/>
              </a:ext>
            </a:extLst>
          </p:cNvPr>
          <p:cNvSpPr txBox="1"/>
          <p:nvPr/>
        </p:nvSpPr>
        <p:spPr>
          <a:xfrm>
            <a:off x="167815" y="1008434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6000" b="1" dirty="0">
                <a:solidFill>
                  <a:srgbClr val="303030"/>
                </a:solidFill>
              </a:rPr>
              <a:t>7 Ιουνίου: Παγκόσμια </a:t>
            </a:r>
          </a:p>
          <a:p>
            <a:r>
              <a:rPr lang="el-GR" sz="6000" b="1" dirty="0">
                <a:solidFill>
                  <a:srgbClr val="303030"/>
                </a:solidFill>
              </a:rPr>
              <a:t>Ημέρα Ασφάλειας Τροφίμων</a:t>
            </a:r>
            <a:endParaRPr lang="en-GB" sz="6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5590B6-AFA7-0889-A4AE-439262DB8602}"/>
              </a:ext>
            </a:extLst>
          </p:cNvPr>
          <p:cNvSpPr/>
          <p:nvPr/>
        </p:nvSpPr>
        <p:spPr>
          <a:xfrm flipV="1">
            <a:off x="914401" y="9694743"/>
            <a:ext cx="125450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60C521-2AAF-02D9-904A-04187B346CB3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F0CA78-A580-1A2C-541B-EB2ABC69AD3F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 err="1"/>
              <a:t>τροφιμογενών</a:t>
            </a:r>
            <a:r>
              <a:rPr lang="el-GR" sz="4000" b="1" dirty="0"/>
              <a:t>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E67CBC-CDD6-00F7-C8C7-EF843C727DBA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653183-3624-D2AF-009F-AC89CC83AA02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6CE6A8-42D0-2B70-1635-B24F8B5DDCD4}"/>
              </a:ext>
            </a:extLst>
          </p:cNvPr>
          <p:cNvSpPr txBox="1"/>
          <p:nvPr/>
        </p:nvSpPr>
        <p:spPr>
          <a:xfrm>
            <a:off x="286670" y="987065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Ιουνίου: Παγκόσμια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Ημέρα Ασφάλειας Τροφίμων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62F5660-D67B-2295-8F34-1746D2E896BD}"/>
              </a:ext>
            </a:extLst>
          </p:cNvPr>
          <p:cNvSpPr/>
          <p:nvPr/>
        </p:nvSpPr>
        <p:spPr>
          <a:xfrm flipV="1">
            <a:off x="914401" y="9694743"/>
            <a:ext cx="125450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F4DF88-BD17-EEB5-F5D1-1B6250A613D2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44EE8E-2BA1-A871-239E-64D61B635E5C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 err="1"/>
              <a:t>τροφιμογενών</a:t>
            </a:r>
            <a:r>
              <a:rPr lang="el-GR" sz="4000" b="1" dirty="0"/>
              <a:t>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D10079-F017-68DD-B64F-126A47B42CBB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0D1703-476B-1C82-E410-950738A7C007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67574-A566-AFD8-EB43-AFB6261CD67C}"/>
              </a:ext>
            </a:extLst>
          </p:cNvPr>
          <p:cNvSpPr txBox="1"/>
          <p:nvPr/>
        </p:nvSpPr>
        <p:spPr>
          <a:xfrm>
            <a:off x="286670" y="987866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Ιουνίου: Παγκόσμια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Ημέρα Ασφάλειας Τροφίμων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A23FCC-791A-7889-C255-9762D3B11DB2}"/>
              </a:ext>
            </a:extLst>
          </p:cNvPr>
          <p:cNvSpPr/>
          <p:nvPr/>
        </p:nvSpPr>
        <p:spPr>
          <a:xfrm flipV="1">
            <a:off x="936703" y="9694743"/>
            <a:ext cx="125227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0BE26F-7D0E-859F-961C-5DA29CE81947}"/>
              </a:ext>
            </a:extLst>
          </p:cNvPr>
          <p:cNvSpPr/>
          <p:nvPr/>
        </p:nvSpPr>
        <p:spPr>
          <a:xfrm flipV="1">
            <a:off x="3268981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EDF27B-A93B-5F45-4308-C64D9C9BCB75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 err="1"/>
              <a:t>τροφιμογενών</a:t>
            </a:r>
            <a:r>
              <a:rPr lang="el-GR" sz="4000" b="1" dirty="0"/>
              <a:t>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D20F5D-C936-CDB1-939C-7F591EB5C6D5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9D3368-7BEC-82F1-4F2F-9DA79D69245A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9B9411-DC33-19F3-C2EC-766C591319A4}"/>
              </a:ext>
            </a:extLst>
          </p:cNvPr>
          <p:cNvSpPr txBox="1"/>
          <p:nvPr/>
        </p:nvSpPr>
        <p:spPr>
          <a:xfrm>
            <a:off x="286670" y="987065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Ιουνίου: Παγκόσμια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Ημέρα Ασφάλειας Τροφίμων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ACB9AC-60F4-C9D9-50DB-C0C17C2EB428}"/>
              </a:ext>
            </a:extLst>
          </p:cNvPr>
          <p:cNvSpPr/>
          <p:nvPr/>
        </p:nvSpPr>
        <p:spPr>
          <a:xfrm flipV="1">
            <a:off x="936703" y="9694743"/>
            <a:ext cx="125227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C873CA-B15C-6A95-783F-5ADA1B521338}"/>
              </a:ext>
            </a:extLst>
          </p:cNvPr>
          <p:cNvSpPr/>
          <p:nvPr/>
        </p:nvSpPr>
        <p:spPr>
          <a:xfrm flipV="1">
            <a:off x="3268981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6FD37-32DE-5237-6657-B82313EF9935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 err="1"/>
              <a:t>τροφιμογενών</a:t>
            </a:r>
            <a:r>
              <a:rPr lang="el-GR" sz="4000" b="1" dirty="0"/>
              <a:t>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D573A8-98A5-4C26-1E4A-1F709031ADCB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41320F-1A49-4070-8098-84385E8AB5E0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3F4F52-2A0F-002F-76C8-B74D0A063065}"/>
              </a:ext>
            </a:extLst>
          </p:cNvPr>
          <p:cNvSpPr txBox="1"/>
          <p:nvPr/>
        </p:nvSpPr>
        <p:spPr>
          <a:xfrm>
            <a:off x="286670" y="968059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Ιουνίου: Παγκόσμια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Ημέρα Ασφάλειας Τροφίμων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58B426F-4600-6029-A819-730962FB05FE}"/>
              </a:ext>
            </a:extLst>
          </p:cNvPr>
          <p:cNvSpPr/>
          <p:nvPr/>
        </p:nvSpPr>
        <p:spPr>
          <a:xfrm flipV="1">
            <a:off x="936703" y="9694743"/>
            <a:ext cx="125227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640B5B-264F-F062-6743-828DEFF33CB6}"/>
              </a:ext>
            </a:extLst>
          </p:cNvPr>
          <p:cNvSpPr/>
          <p:nvPr/>
        </p:nvSpPr>
        <p:spPr>
          <a:xfrm flipV="1">
            <a:off x="3268981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78016C-4980-92EF-E863-85727C7219DD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 err="1"/>
              <a:t>τροφιμογενών</a:t>
            </a:r>
            <a:r>
              <a:rPr lang="el-GR" sz="4000" b="1" dirty="0"/>
              <a:t>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77F1A0-A861-68F5-EAEA-544FF2A66570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838489-3112-F219-D318-A506E2D8EDD2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6C7AC0-5DA8-C741-5E33-D863899E1808}"/>
              </a:ext>
            </a:extLst>
          </p:cNvPr>
          <p:cNvSpPr txBox="1"/>
          <p:nvPr/>
        </p:nvSpPr>
        <p:spPr>
          <a:xfrm>
            <a:off x="286670" y="1028989"/>
            <a:ext cx="10507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 Ιουνίου: Παγκόσμια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60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Ημέρα Ασφάλειας Τροφίμων</a:t>
            </a:r>
            <a:endParaRPr kumimoji="0" lang="en-GB" sz="6000" b="1" i="0" u="none" strike="noStrike" kern="1200" cap="none" spc="0" normalizeH="0" baseline="0" noProof="0" dirty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92C29C-83BC-43C2-B036-EB0868253F5F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0528b274-48f2-4258-ae4e-d4f6dfd934b7"/>
    <ds:schemaRef ds:uri="34b48345-9ac7-4050-93a6-4b531ea34ae8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102</Words>
  <Application>Microsoft Office PowerPoint</Application>
  <PresentationFormat>Custom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78</cp:revision>
  <dcterms:created xsi:type="dcterms:W3CDTF">2024-06-06T13:31:57Z</dcterms:created>
  <dcterms:modified xsi:type="dcterms:W3CDTF">2026-06-03T17:18:25Z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