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9"/>
  </p:notesMasterIdLst>
  <p:sldIdLst>
    <p:sldId id="272" r:id="rId5"/>
    <p:sldId id="268" r:id="rId6"/>
    <p:sldId id="269" r:id="rId7"/>
    <p:sldId id="266" r:id="rId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92"/>
    <p:restoredTop sz="94661"/>
  </p:normalViewPr>
  <p:slideViewPr>
    <p:cSldViewPr snapToGrid="0">
      <p:cViewPr varScale="1">
        <p:scale>
          <a:sx n="53" d="100"/>
          <a:sy n="53" d="100"/>
        </p:scale>
        <p:origin x="21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delSld">
      <pc:chgData name="Barabucci, Claudia" userId="5972fce7-4b5c-405c-9f83-b43540fc848d" providerId="ADAL" clId="{59C703F8-0332-4C4B-9A3D-B60EF4A886B5}" dt="2026-06-03T17:38:32.657" v="1" actId="47"/>
      <pc:docMkLst>
        <pc:docMk/>
      </pc:docMkLst>
      <pc:sldChg chg="del">
        <pc:chgData name="Barabucci, Claudia" userId="5972fce7-4b5c-405c-9f83-b43540fc848d" providerId="ADAL" clId="{59C703F8-0332-4C4B-9A3D-B60EF4A886B5}" dt="2026-06-03T17:38:31.141" v="0" actId="47"/>
        <pc:sldMkLst>
          <pc:docMk/>
          <pc:sldMk cId="853521202" sldId="267"/>
        </pc:sldMkLst>
      </pc:sldChg>
      <pc:sldChg chg="del">
        <pc:chgData name="Barabucci, Claudia" userId="5972fce7-4b5c-405c-9f83-b43540fc848d" providerId="ADAL" clId="{59C703F8-0332-4C4B-9A3D-B60EF4A886B5}" dt="2026-06-03T17:38:32.657" v="1" actId="47"/>
        <pc:sldMkLst>
          <pc:docMk/>
          <pc:sldMk cId="23665524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1" y="0"/>
            <a:ext cx="13716001" cy="122200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EFA58-7A69-C865-D8F1-01CA7E73FCC2}"/>
              </a:ext>
            </a:extLst>
          </p:cNvPr>
          <p:cNvSpPr/>
          <p:nvPr/>
        </p:nvSpPr>
        <p:spPr>
          <a:xfrm flipV="1">
            <a:off x="914401" y="9694743"/>
            <a:ext cx="125450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205D3-9527-AC20-17C1-5D765725AD4E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9862E1-51C8-54E6-51EA-E2F84DEC04E8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/>
              <a:t>τροφιμογενών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A76178-1058-553E-0887-CE4E889E3D21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D1E617-310F-7A5A-7AEC-16CA4B9F047B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C1D22C-4C42-90F6-22BB-7A107E4E3590}"/>
              </a:ext>
            </a:extLst>
          </p:cNvPr>
          <p:cNvSpPr txBox="1"/>
          <p:nvPr/>
        </p:nvSpPr>
        <p:spPr>
          <a:xfrm>
            <a:off x="331273" y="711200"/>
            <a:ext cx="10507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0" b="1" dirty="0">
                <a:solidFill>
                  <a:srgbClr val="303030"/>
                </a:solidFill>
              </a:rPr>
              <a:t>Παγκόσμια Ημέρα Ασφάλειας Τροφίμων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5590B6-AFA7-0889-A4AE-439262DB8602}"/>
              </a:ext>
            </a:extLst>
          </p:cNvPr>
          <p:cNvSpPr/>
          <p:nvPr/>
        </p:nvSpPr>
        <p:spPr>
          <a:xfrm flipV="1">
            <a:off x="914401" y="9694743"/>
            <a:ext cx="125450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B60C521-2AAF-02D9-904A-04187B346CB3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F0CA78-A580-1A2C-541B-EB2ABC69AD3F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/>
              <a:t>τροφιμογενών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E67CBC-CDD6-00F7-C8C7-EF843C727DBA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653183-3624-D2AF-009F-AC89CC83AA02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6CE6A8-42D0-2B70-1635-B24F8B5DDCD4}"/>
              </a:ext>
            </a:extLst>
          </p:cNvPr>
          <p:cNvSpPr txBox="1"/>
          <p:nvPr/>
        </p:nvSpPr>
        <p:spPr>
          <a:xfrm>
            <a:off x="331273" y="711200"/>
            <a:ext cx="10507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0" b="1" dirty="0">
                <a:solidFill>
                  <a:srgbClr val="303030"/>
                </a:solidFill>
              </a:rPr>
              <a:t>Παγκόσμια Ημέρα Ασφάλειας Τροφίμων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3ACB9AC-60F4-C9D9-50DB-C0C17C2EB428}"/>
              </a:ext>
            </a:extLst>
          </p:cNvPr>
          <p:cNvSpPr/>
          <p:nvPr/>
        </p:nvSpPr>
        <p:spPr>
          <a:xfrm flipV="1">
            <a:off x="936703" y="9694743"/>
            <a:ext cx="125227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C873CA-B15C-6A95-783F-5ADA1B521338}"/>
              </a:ext>
            </a:extLst>
          </p:cNvPr>
          <p:cNvSpPr/>
          <p:nvPr/>
        </p:nvSpPr>
        <p:spPr>
          <a:xfrm flipV="1">
            <a:off x="3268981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76FD37-32DE-5237-6657-B82313EF9935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/>
              <a:t>τροφιμογενών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D573A8-98A5-4C26-1E4A-1F709031ADCB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41320F-1A49-4070-8098-84385E8AB5E0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3F4F52-2A0F-002F-76C8-B74D0A063065}"/>
              </a:ext>
            </a:extLst>
          </p:cNvPr>
          <p:cNvSpPr txBox="1"/>
          <p:nvPr/>
        </p:nvSpPr>
        <p:spPr>
          <a:xfrm>
            <a:off x="331273" y="711200"/>
            <a:ext cx="10507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0" b="1" dirty="0">
                <a:solidFill>
                  <a:srgbClr val="303030"/>
                </a:solidFill>
              </a:rPr>
              <a:t>Παγκόσμια Ημέρα Ασφάλειας Τροφίμων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58B426F-4600-6029-A819-730962FB05FE}"/>
              </a:ext>
            </a:extLst>
          </p:cNvPr>
          <p:cNvSpPr/>
          <p:nvPr/>
        </p:nvSpPr>
        <p:spPr>
          <a:xfrm flipV="1">
            <a:off x="936703" y="9694743"/>
            <a:ext cx="125227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640B5B-264F-F062-6743-828DEFF33CB6}"/>
              </a:ext>
            </a:extLst>
          </p:cNvPr>
          <p:cNvSpPr/>
          <p:nvPr/>
        </p:nvSpPr>
        <p:spPr>
          <a:xfrm flipV="1">
            <a:off x="3268981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78016C-4980-92EF-E863-85727C7219DD}"/>
              </a:ext>
            </a:extLst>
          </p:cNvPr>
          <p:cNvSpPr txBox="1"/>
          <p:nvPr/>
        </p:nvSpPr>
        <p:spPr>
          <a:xfrm>
            <a:off x="-1093377" y="9833704"/>
            <a:ext cx="14515568" cy="15408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l-GR" sz="4000" dirty="0"/>
              <a:t>Πρόληψη των </a:t>
            </a:r>
            <a:r>
              <a:rPr lang="el-GR" sz="4000" b="1" dirty="0"/>
              <a:t>τροφιμογενών νοσημάτων </a:t>
            </a:r>
            <a:r>
              <a:rPr lang="el-GR" sz="4000" dirty="0"/>
              <a:t>με επιστημονικά τεκμηριωμένες πρακτικές ασφάλειας τροφίμων</a:t>
            </a:r>
            <a:endParaRPr lang="en-US" sz="4000" dirty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77F1A0-A861-68F5-EAEA-544FF2A66570}"/>
              </a:ext>
            </a:extLst>
          </p:cNvPr>
          <p:cNvSpPr/>
          <p:nvPr/>
        </p:nvSpPr>
        <p:spPr>
          <a:xfrm>
            <a:off x="0" y="744450"/>
            <a:ext cx="8519531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838489-3112-F219-D318-A506E2D8EDD2}"/>
              </a:ext>
            </a:extLst>
          </p:cNvPr>
          <p:cNvSpPr/>
          <p:nvPr/>
        </p:nvSpPr>
        <p:spPr>
          <a:xfrm>
            <a:off x="-2" y="1956561"/>
            <a:ext cx="1003610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46C7AC0-5DA8-C741-5E33-D863899E1808}"/>
              </a:ext>
            </a:extLst>
          </p:cNvPr>
          <p:cNvSpPr txBox="1"/>
          <p:nvPr/>
        </p:nvSpPr>
        <p:spPr>
          <a:xfrm>
            <a:off x="331273" y="711200"/>
            <a:ext cx="105077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8000" b="1" dirty="0">
                <a:solidFill>
                  <a:srgbClr val="303030"/>
                </a:solidFill>
              </a:rPr>
              <a:t>Παγκόσμια Ημέρα Ασφάλειας Τροφίμων</a:t>
            </a:r>
            <a:endParaRPr lang="en-GB" sz="80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92C29C-83BC-43C2-B036-EB0868253F5F}">
  <ds:schemaRefs>
    <ds:schemaRef ds:uri="34b48345-9ac7-4050-93a6-4b531ea34ae8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0528b274-48f2-4258-ae4e-d4f6dfd934b7"/>
  </ds:schemaRefs>
</ds:datastoreItem>
</file>

<file path=customXml/itemProps2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56</Words>
  <Application>Microsoft Office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79</cp:revision>
  <dcterms:created xsi:type="dcterms:W3CDTF">2024-06-06T13:31:57Z</dcterms:created>
  <dcterms:modified xsi:type="dcterms:W3CDTF">2026-06-03T17:38:33Z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