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287000" cy="18288000"/>
  <p:notesSz cx="6858000" cy="9144000"/>
  <p:embeddedFontLst>
    <p:embeddedFont>
      <p:font typeface="Montserrat" panose="00000500000000000000" pitchFamily="2" charset="0"/>
      <p:regular r:id="rId16"/>
      <p:bold r:id="rId17"/>
      <p:italic r:id="rId18"/>
      <p:boldItalic r:id="rId19"/>
    </p:embeddedFont>
    <p:embeddedFont>
      <p:font typeface="Montserrat Bold" panose="00000800000000000000" charset="0"/>
      <p:regular r:id="rId20"/>
      <p:bold r:id="rId21"/>
    </p:embeddedFont>
    <p:embeddedFont>
      <p:font typeface="Montserrat Medium" panose="00000600000000000000" pitchFamily="2" charset="0"/>
      <p:regular r:id="rId22"/>
      <p: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. Pertlíčková" initials="JP" lastIdx="5" clrIdx="0">
    <p:extLst>
      <p:ext uri="{19B8F6BF-5375-455C-9EA6-DF929625EA0E}">
        <p15:presenceInfo xmlns:p15="http://schemas.microsoft.com/office/powerpoint/2012/main" userId="J. Pertlíčková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351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undo redo custSel modSld">
      <pc:chgData name="Barabucci, Claudia" userId="5972fce7-4b5c-405c-9f83-b43540fc848d" providerId="ADAL" clId="{59C703F8-0332-4C4B-9A3D-B60EF4A886B5}" dt="2026-06-04T17:38:37.296" v="91" actId="1076"/>
      <pc:docMkLst>
        <pc:docMk/>
      </pc:docMkLst>
      <pc:sldChg chg="addSp delSp modSp mod">
        <pc:chgData name="Barabucci, Claudia" userId="5972fce7-4b5c-405c-9f83-b43540fc848d" providerId="ADAL" clId="{59C703F8-0332-4C4B-9A3D-B60EF4A886B5}" dt="2026-05-19T15:55:44.599" v="8" actId="732"/>
        <pc:sldMkLst>
          <pc:docMk/>
          <pc:sldMk cId="0" sldId="256"/>
        </pc:sldMkLst>
        <pc:spChg chg="add del mod modCrop">
          <ac:chgData name="Barabucci, Claudia" userId="5972fce7-4b5c-405c-9f83-b43540fc848d" providerId="ADAL" clId="{59C703F8-0332-4C4B-9A3D-B60EF4A886B5}" dt="2026-05-19T15:54:39.954" v="2" actId="732"/>
          <ac:spMkLst>
            <pc:docMk/>
            <pc:sldMk cId="0" sldId="256"/>
            <ac:spMk id="3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5:44.599" v="8" actId="732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5:56:03.960" v="11" actId="732"/>
        <pc:sldMkLst>
          <pc:docMk/>
          <pc:sldMk cId="0" sldId="257"/>
        </pc:sldMkLst>
        <pc:spChg chg="mod modCrop">
          <ac:chgData name="Barabucci, Claudia" userId="5972fce7-4b5c-405c-9f83-b43540fc848d" providerId="ADAL" clId="{59C703F8-0332-4C4B-9A3D-B60EF4A886B5}" dt="2026-05-19T15:56:03.960" v="11" actId="732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5:56:36.391" v="15" actId="732"/>
        <pc:sldMkLst>
          <pc:docMk/>
          <pc:sldMk cId="0" sldId="258"/>
        </pc:sldMkLst>
        <pc:spChg chg="mod modCrop">
          <ac:chgData name="Barabucci, Claudia" userId="5972fce7-4b5c-405c-9f83-b43540fc848d" providerId="ADAL" clId="{59C703F8-0332-4C4B-9A3D-B60EF4A886B5}" dt="2026-05-19T15:56:36.391" v="15" actId="732"/>
          <ac:spMkLst>
            <pc:docMk/>
            <pc:sldMk cId="0" sldId="258"/>
            <ac:spMk id="8" creationId="{00000000-0000-0000-0000-000000000000}"/>
          </ac:spMkLst>
        </pc:spChg>
      </pc:sldChg>
      <pc:sldChg chg="addSp modSp mod">
        <pc:chgData name="Barabucci, Claudia" userId="5972fce7-4b5c-405c-9f83-b43540fc848d" providerId="ADAL" clId="{59C703F8-0332-4C4B-9A3D-B60EF4A886B5}" dt="2026-05-19T16:14:14.537" v="61" actId="1076"/>
        <pc:sldMkLst>
          <pc:docMk/>
          <pc:sldMk cId="0" sldId="259"/>
        </pc:sldMkLst>
        <pc:spChg chg="mod modCrop">
          <ac:chgData name="Barabucci, Claudia" userId="5972fce7-4b5c-405c-9f83-b43540fc848d" providerId="ADAL" clId="{59C703F8-0332-4C4B-9A3D-B60EF4A886B5}" dt="2026-05-19T15:56:49.064" v="17" actId="732"/>
          <ac:spMkLst>
            <pc:docMk/>
            <pc:sldMk cId="0" sldId="259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7:09.094" v="20" actId="732"/>
          <ac:spMkLst>
            <pc:docMk/>
            <pc:sldMk cId="0" sldId="259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14.537" v="61" actId="1076"/>
          <ac:spMkLst>
            <pc:docMk/>
            <pc:sldMk cId="0" sldId="259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0:57.543" v="30" actId="1076"/>
          <ac:picMkLst>
            <pc:docMk/>
            <pc:sldMk cId="0" sldId="259"/>
            <ac:picMk id="7" creationId="{4330F7A8-4113-1E8A-7D1B-D0FB11DB5287}"/>
          </ac:picMkLst>
        </pc:picChg>
      </pc:sldChg>
      <pc:sldChg chg="modSp mod">
        <pc:chgData name="Barabucci, Claudia" userId="5972fce7-4b5c-405c-9f83-b43540fc848d" providerId="ADAL" clId="{59C703F8-0332-4C4B-9A3D-B60EF4A886B5}" dt="2026-06-04T17:34:34.181" v="86" actId="1076"/>
        <pc:sldMkLst>
          <pc:docMk/>
          <pc:sldMk cId="0" sldId="260"/>
        </pc:sldMkLst>
        <pc:spChg chg="mod modCrop">
          <ac:chgData name="Barabucci, Claudia" userId="5972fce7-4b5c-405c-9f83-b43540fc848d" providerId="ADAL" clId="{59C703F8-0332-4C4B-9A3D-B60EF4A886B5}" dt="2026-05-19T15:57:32.076" v="22" actId="732"/>
          <ac:spMkLst>
            <pc:docMk/>
            <pc:sldMk cId="0" sldId="260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0:14.594" v="27" actId="732"/>
          <ac:spMkLst>
            <pc:docMk/>
            <pc:sldMk cId="0" sldId="260"/>
            <ac:spMk id="8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56.465" v="63" actId="1076"/>
          <ac:spMkLst>
            <pc:docMk/>
            <pc:sldMk cId="0" sldId="260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6-04T17:34:34.181" v="86" actId="1076"/>
          <ac:grpSpMkLst>
            <pc:docMk/>
            <pc:sldMk cId="0" sldId="260"/>
            <ac:grpSpMk id="4" creationId="{00000000-0000-0000-0000-000000000000}"/>
          </ac:grpSpMkLst>
        </pc:grpChg>
      </pc:sldChg>
      <pc:sldChg chg="addSp modSp mod">
        <pc:chgData name="Barabucci, Claudia" userId="5972fce7-4b5c-405c-9f83-b43540fc848d" providerId="ADAL" clId="{59C703F8-0332-4C4B-9A3D-B60EF4A886B5}" dt="2026-05-19T16:15:32.074" v="65" actId="1076"/>
        <pc:sldMkLst>
          <pc:docMk/>
          <pc:sldMk cId="0" sldId="261"/>
        </pc:sldMkLst>
        <pc:spChg chg="mod modCrop">
          <ac:chgData name="Barabucci, Claudia" userId="5972fce7-4b5c-405c-9f83-b43540fc848d" providerId="ADAL" clId="{59C703F8-0332-4C4B-9A3D-B60EF4A886B5}" dt="2026-05-19T16:01:28.171" v="35" actId="732"/>
          <ac:spMkLst>
            <pc:docMk/>
            <pc:sldMk cId="0" sldId="261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5:32.074" v="65" actId="1076"/>
          <ac:spMkLst>
            <pc:docMk/>
            <pc:sldMk cId="0" sldId="261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5:00.255" v="54"/>
          <ac:picMkLst>
            <pc:docMk/>
            <pc:sldMk cId="0" sldId="261"/>
            <ac:picMk id="6" creationId="{E9C50624-2A6A-6572-D27F-F59CF12BBE44}"/>
          </ac:picMkLst>
        </pc:picChg>
      </pc:sldChg>
      <pc:sldChg chg="addSp delSp modSp mod">
        <pc:chgData name="Barabucci, Claudia" userId="5972fce7-4b5c-405c-9f83-b43540fc848d" providerId="ADAL" clId="{59C703F8-0332-4C4B-9A3D-B60EF4A886B5}" dt="2026-06-04T17:34:39.897" v="87" actId="14100"/>
        <pc:sldMkLst>
          <pc:docMk/>
          <pc:sldMk cId="0" sldId="262"/>
        </pc:sldMkLst>
        <pc:spChg chg="mod">
          <ac:chgData name="Barabucci, Claudia" userId="5972fce7-4b5c-405c-9f83-b43540fc848d" providerId="ADAL" clId="{59C703F8-0332-4C4B-9A3D-B60EF4A886B5}" dt="2026-05-19T16:15:53.826" v="67" actId="1076"/>
          <ac:spMkLst>
            <pc:docMk/>
            <pc:sldMk cId="0" sldId="262"/>
            <ac:spMk id="7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3:04.611" v="42" actId="1076"/>
          <ac:spMkLst>
            <pc:docMk/>
            <pc:sldMk cId="0" sldId="262"/>
            <ac:spMk id="8" creationId="{00000000-0000-0000-0000-000000000000}"/>
          </ac:spMkLst>
        </pc:spChg>
        <pc:spChg chg="add mod ord">
          <ac:chgData name="Barabucci, Claudia" userId="5972fce7-4b5c-405c-9f83-b43540fc848d" providerId="ADAL" clId="{59C703F8-0332-4C4B-9A3D-B60EF4A886B5}" dt="2026-05-19T16:16:39.160" v="72" actId="167"/>
          <ac:spMkLst>
            <pc:docMk/>
            <pc:sldMk cId="0" sldId="262"/>
            <ac:spMk id="10" creationId="{E075B29F-6965-18BD-154F-8080FE53225F}"/>
          </ac:spMkLst>
        </pc:spChg>
        <pc:spChg chg="add mod ord">
          <ac:chgData name="Barabucci, Claudia" userId="5972fce7-4b5c-405c-9f83-b43540fc848d" providerId="ADAL" clId="{59C703F8-0332-4C4B-9A3D-B60EF4A886B5}" dt="2026-06-04T17:34:39.897" v="87" actId="14100"/>
          <ac:spMkLst>
            <pc:docMk/>
            <pc:sldMk cId="0" sldId="262"/>
            <ac:spMk id="14" creationId="{A3BCB131-F1AC-FB41-3D25-F7099D22EBDF}"/>
          </ac:spMkLst>
        </pc:spChg>
        <pc:spChg chg="ord">
          <ac:chgData name="Barabucci, Claudia" userId="5972fce7-4b5c-405c-9f83-b43540fc848d" providerId="ADAL" clId="{59C703F8-0332-4C4B-9A3D-B60EF4A886B5}" dt="2026-05-19T16:17:01.003" v="75" actId="167"/>
          <ac:spMkLst>
            <pc:docMk/>
            <pc:sldMk cId="0" sldId="262"/>
            <ac:spMk id="15" creationId="{81A249B8-089E-EF92-EC07-CD3812F1B28A}"/>
          </ac:spMkLst>
        </pc:spChg>
      </pc:sldChg>
      <pc:sldChg chg="addSp modSp mod">
        <pc:chgData name="Barabucci, Claudia" userId="5972fce7-4b5c-405c-9f83-b43540fc848d" providerId="ADAL" clId="{59C703F8-0332-4C4B-9A3D-B60EF4A886B5}" dt="2026-05-19T16:17:45.144" v="81" actId="20577"/>
        <pc:sldMkLst>
          <pc:docMk/>
          <pc:sldMk cId="0" sldId="263"/>
        </pc:sldMkLst>
        <pc:spChg chg="mod modCrop">
          <ac:chgData name="Barabucci, Claudia" userId="5972fce7-4b5c-405c-9f83-b43540fc848d" providerId="ADAL" clId="{59C703F8-0332-4C4B-9A3D-B60EF4A886B5}" dt="2026-05-19T16:03:52.542" v="48" actId="732"/>
          <ac:spMkLst>
            <pc:docMk/>
            <pc:sldMk cId="0" sldId="263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7:45.144" v="81" actId="20577"/>
          <ac:spMkLst>
            <pc:docMk/>
            <pc:sldMk cId="0" sldId="263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5:05.996" v="55"/>
          <ac:picMkLst>
            <pc:docMk/>
            <pc:sldMk cId="0" sldId="263"/>
            <ac:picMk id="6" creationId="{3F9AF7FA-EE6B-6919-45C4-36627E0D879B}"/>
          </ac:picMkLst>
        </pc:picChg>
      </pc:sldChg>
      <pc:sldChg chg="modSp mod">
        <pc:chgData name="Barabucci, Claudia" userId="5972fce7-4b5c-405c-9f83-b43540fc848d" providerId="ADAL" clId="{59C703F8-0332-4C4B-9A3D-B60EF4A886B5}" dt="2026-06-04T17:34:47.925" v="88" actId="14100"/>
        <pc:sldMkLst>
          <pc:docMk/>
          <pc:sldMk cId="0" sldId="264"/>
        </pc:sldMkLst>
        <pc:spChg chg="mod modCrop">
          <ac:chgData name="Barabucci, Claudia" userId="5972fce7-4b5c-405c-9f83-b43540fc848d" providerId="ADAL" clId="{59C703F8-0332-4C4B-9A3D-B60EF4A886B5}" dt="2026-05-19T16:04:20.644" v="52" actId="732"/>
          <ac:spMkLst>
            <pc:docMk/>
            <pc:sldMk cId="0" sldId="264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8:09" v="83" actId="1076"/>
          <ac:spMkLst>
            <pc:docMk/>
            <pc:sldMk cId="0" sldId="264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6-04T17:34:47.925" v="88" actId="14100"/>
          <ac:grpSpMkLst>
            <pc:docMk/>
            <pc:sldMk cId="0" sldId="264"/>
            <ac:grpSpMk id="5" creationId="{00000000-0000-0000-0000-000000000000}"/>
          </ac:grpSpMkLst>
        </pc:grpChg>
      </pc:sldChg>
      <pc:sldChg chg="modSp mod modNotesTx">
        <pc:chgData name="Barabucci, Claudia" userId="5972fce7-4b5c-405c-9f83-b43540fc848d" providerId="ADAL" clId="{59C703F8-0332-4C4B-9A3D-B60EF4A886B5}" dt="2026-06-04T17:38:37.296" v="91" actId="1076"/>
        <pc:sldMkLst>
          <pc:docMk/>
          <pc:sldMk cId="0" sldId="265"/>
        </pc:sldMkLst>
        <pc:spChg chg="mod modCrop">
          <ac:chgData name="Barabucci, Claudia" userId="5972fce7-4b5c-405c-9f83-b43540fc848d" providerId="ADAL" clId="{59C703F8-0332-4C4B-9A3D-B60EF4A886B5}" dt="2026-05-19T16:10:33.939" v="59" actId="732"/>
          <ac:spMkLst>
            <pc:docMk/>
            <pc:sldMk cId="0" sldId="265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4T17:38:37.296" v="91" actId="1076"/>
          <ac:spMkLst>
            <pc:docMk/>
            <pc:sldMk cId="0" sldId="265"/>
            <ac:spMk id="5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4T17:38:34.643" v="90" actId="1076"/>
          <ac:spMkLst>
            <pc:docMk/>
            <pc:sldMk cId="0" sldId="265"/>
            <ac:spMk id="6" creationId="{00000000-0000-0000-0000-000000000000}"/>
          </ac:spMkLst>
        </pc:spChg>
      </pc:sldChg>
    </pc:docChg>
  </pc:docChgLst>
  <pc:docChgLst>
    <pc:chgData name="Barabucci, Claudia" userId="S::claudia.barabucci_gopa.eu#ext#@efsa815.onmicrosoft.com::8c66b775-c6b3-42de-a97f-5d050fa0c3a8" providerId="AD" clId="Web-{A745DE1A-3215-F268-C145-8C4D17469199}"/>
    <pc:docChg chg="modSld">
      <pc:chgData name="Barabucci, Claudia" userId="S::claudia.barabucci_gopa.eu#ext#@efsa815.onmicrosoft.com::8c66b775-c6b3-42de-a97f-5d050fa0c3a8" providerId="AD" clId="Web-{A745DE1A-3215-F268-C145-8C4D17469199}" dt="2026-05-19T16:09:15.193" v="18"/>
      <pc:docMkLst>
        <pc:docMk/>
      </pc:docMkLst>
      <pc:sldChg chg="modSp">
        <pc:chgData name="Barabucci, Claudia" userId="S::claudia.barabucci_gopa.eu#ext#@efsa815.onmicrosoft.com::8c66b775-c6b3-42de-a97f-5d050fa0c3a8" providerId="AD" clId="Web-{A745DE1A-3215-F268-C145-8C4D17469199}" dt="2026-05-19T16:07:00.390" v="0" actId="1076"/>
        <pc:sldMkLst>
          <pc:docMk/>
          <pc:sldMk cId="0" sldId="260"/>
        </pc:sldMkLst>
        <pc:spChg chg="mod">
          <ac:chgData name="Barabucci, Claudia" userId="S::claudia.barabucci_gopa.eu#ext#@efsa815.onmicrosoft.com::8c66b775-c6b3-42de-a97f-5d050fa0c3a8" providerId="AD" clId="Web-{A745DE1A-3215-F268-C145-8C4D17469199}" dt="2026-05-19T16:07:00.390" v="0" actId="1076"/>
          <ac:spMkLst>
            <pc:docMk/>
            <pc:sldMk cId="0" sldId="260"/>
            <ac:spMk id="5" creationId="{00000000-0000-0000-0000-000000000000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31.223" v="9"/>
        <pc:sldMkLst>
          <pc:docMk/>
          <pc:sldMk cId="0" sldId="261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8:31.223" v="9"/>
          <ac:spMkLst>
            <pc:docMk/>
            <pc:sldMk cId="0" sldId="261"/>
            <ac:spMk id="8" creationId="{511F7879-9EBB-7C98-68EE-C406EF50946E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41.582" v="11"/>
        <pc:sldMkLst>
          <pc:docMk/>
          <pc:sldMk cId="0" sldId="262"/>
        </pc:sldMkLst>
        <pc:spChg chg="ord">
          <ac:chgData name="Barabucci, Claudia" userId="S::claudia.barabucci_gopa.eu#ext#@efsa815.onmicrosoft.com::8c66b775-c6b3-42de-a97f-5d050fa0c3a8" providerId="AD" clId="Web-{A745DE1A-3215-F268-C145-8C4D17469199}" dt="2026-05-19T16:07:43.986" v="3"/>
          <ac:spMkLst>
            <pc:docMk/>
            <pc:sldMk cId="0" sldId="262"/>
            <ac:spMk id="7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8:41.582" v="11"/>
          <ac:spMkLst>
            <pc:docMk/>
            <pc:sldMk cId="0" sldId="262"/>
            <ac:spMk id="15" creationId="{81A249B8-089E-EF92-EC07-CD3812F1B28A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03.349" v="15"/>
        <pc:sldMkLst>
          <pc:docMk/>
          <pc:sldMk cId="0" sldId="263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03.349" v="15"/>
          <ac:spMkLst>
            <pc:docMk/>
            <pc:sldMk cId="0" sldId="263"/>
            <ac:spMk id="8" creationId="{2C64BD84-AE28-7142-8CDF-3A4DAD967EB8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15.193" v="18"/>
        <pc:sldMkLst>
          <pc:docMk/>
          <pc:sldMk cId="0" sldId="264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15.193" v="18"/>
          <ac:spMkLst>
            <pc:docMk/>
            <pc:sldMk cId="0" sldId="264"/>
            <ac:spMk id="11" creationId="{F3D38ADF-2325-BFA2-F3BC-C230609C520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C15A8-FF8D-4351-A0BF-4B966FDF49F7}" type="datetimeFigureOut">
              <a:rPr lang="cs-CZ" smtClean="0"/>
              <a:t>04.06.2026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D2860-4F98-4FBB-915F-9AA7735A2C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578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D2860-4F98-4FBB-915F-9AA7735A2C7A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7322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cs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4" name="Freeform 4"/>
          <p:cNvSpPr/>
          <p:nvPr/>
        </p:nvSpPr>
        <p:spPr>
          <a:xfrm flipH="1">
            <a:off x="803171" y="9727723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cs" dirty="0"/>
          </a:p>
        </p:txBody>
      </p:sp>
      <p:grpSp>
        <p:nvGrpSpPr>
          <p:cNvPr id="5" name="Group 5"/>
          <p:cNvGrpSpPr/>
          <p:nvPr/>
        </p:nvGrpSpPr>
        <p:grpSpPr>
          <a:xfrm>
            <a:off x="1741392" y="4376646"/>
            <a:ext cx="7742435" cy="1285137"/>
            <a:chOff x="0" y="0"/>
            <a:chExt cx="2039160" cy="338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c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12496" y="2714959"/>
            <a:ext cx="8345804" cy="44575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11736"/>
              </a:lnSpc>
            </a:pPr>
            <a:r>
              <a:rPr lang="cs" sz="9780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Hezký Světový</a:t>
            </a:r>
          </a:p>
          <a:p>
            <a:pPr algn="r" rtl="0">
              <a:lnSpc>
                <a:spcPts val="11736"/>
              </a:lnSpc>
            </a:pPr>
            <a:r>
              <a:rPr lang="cs" sz="9780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den bezpečnosti potravin!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c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3333" r="-83333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4" name="Freeform 4"/>
          <p:cNvSpPr/>
          <p:nvPr/>
        </p:nvSpPr>
        <p:spPr>
          <a:xfrm>
            <a:off x="1321930" y="5322430"/>
            <a:ext cx="8241169" cy="8545969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cs"/>
          </a:p>
        </p:txBody>
      </p:sp>
      <p:sp>
        <p:nvSpPr>
          <p:cNvPr id="5" name="Freeform 5"/>
          <p:cNvSpPr/>
          <p:nvPr/>
        </p:nvSpPr>
        <p:spPr>
          <a:xfrm>
            <a:off x="3729475" y="11477972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cs"/>
          </a:p>
        </p:txBody>
      </p:sp>
      <p:sp>
        <p:nvSpPr>
          <p:cNvPr id="6" name="TextBox 6"/>
          <p:cNvSpPr txBox="1"/>
          <p:nvPr/>
        </p:nvSpPr>
        <p:spPr>
          <a:xfrm>
            <a:off x="2434187" y="6810027"/>
            <a:ext cx="6016654" cy="46679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5213"/>
              </a:lnSpc>
            </a:pPr>
            <a:r>
              <a:rPr lang="cs" sz="5213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Objevte</a:t>
            </a:r>
            <a:r>
              <a:rPr lang="cs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 více </a:t>
            </a:r>
            <a:br>
              <a:rPr lang="cs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cs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informací o nemocech způsobených potravinami díky projektu </a:t>
            </a:r>
            <a:r>
              <a:rPr lang="cs" sz="5213" b="1" i="0" u="none" baseline="0" dirty="0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</a:t>
            </a:r>
            <a:r>
              <a:rPr lang="cs" sz="5213" i="0" u="none" baseline="0" dirty="0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!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832" r="-212429" b="-36265"/>
            </a:stretch>
          </a:blipFill>
        </p:spPr>
        <p:txBody>
          <a:bodyPr/>
          <a:lstStyle/>
          <a:p>
            <a:endParaRPr lang="c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117" t="-53224" r="-23147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4" name="TextBox 4"/>
          <p:cNvSpPr txBox="1"/>
          <p:nvPr/>
        </p:nvSpPr>
        <p:spPr>
          <a:xfrm>
            <a:off x="647700" y="1986789"/>
            <a:ext cx="8377335" cy="5309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2"/>
              </a:lnSpc>
            </a:pPr>
            <a:r>
              <a:rPr lang="cs" sz="5751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Tématem letošního ročníku je </a:t>
            </a:r>
            <a:br>
              <a:rPr lang="cs" sz="5751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cs" sz="575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„</a:t>
            </a:r>
            <a:r>
              <a:rPr lang="cs" sz="5751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Méně rizik, více řešení</a:t>
            </a:r>
            <a:r>
              <a:rPr lang="cs" sz="575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– bezpečné potraviny </a:t>
            </a:r>
            <a:r>
              <a:rPr lang="cs" sz="5751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pro všechny</a:t>
            </a:r>
            <a:r>
              <a:rPr lang="cs" sz="575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“</a:t>
            </a:r>
            <a:r>
              <a:rPr lang="cs" sz="575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.</a:t>
            </a:r>
            <a:r>
              <a:rPr lang="cs" sz="5751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cs"/>
          </a:p>
        </p:txBody>
      </p:sp>
      <p:grpSp>
        <p:nvGrpSpPr>
          <p:cNvPr id="3" name="Group 3"/>
          <p:cNvGrpSpPr/>
          <p:nvPr/>
        </p:nvGrpSpPr>
        <p:grpSpPr>
          <a:xfrm>
            <a:off x="892480" y="14613637"/>
            <a:ext cx="8502039" cy="159175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c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115613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s"/>
          </a:p>
        </p:txBody>
      </p:sp>
      <p:sp>
        <p:nvSpPr>
          <p:cNvPr id="7" name="TextBox 7"/>
          <p:cNvSpPr txBox="1"/>
          <p:nvPr/>
        </p:nvSpPr>
        <p:spPr>
          <a:xfrm>
            <a:off x="1171735" y="14692152"/>
            <a:ext cx="7943531" cy="151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0">
              <a:lnSpc>
                <a:spcPts val="5864"/>
              </a:lnSpc>
            </a:pPr>
            <a:r>
              <a:rPr lang="cs" sz="533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Pojďme si </a:t>
            </a:r>
            <a:r>
              <a:rPr lang="cs" sz="5331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po</a:t>
            </a:r>
            <a:r>
              <a:rPr lang="cs" sz="533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vědět pár faktů!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9" name="TextBox 9"/>
          <p:cNvSpPr txBox="1"/>
          <p:nvPr/>
        </p:nvSpPr>
        <p:spPr>
          <a:xfrm>
            <a:off x="642076" y="1986789"/>
            <a:ext cx="8473190" cy="5309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0"/>
              </a:lnSpc>
            </a:pPr>
            <a:r>
              <a:rPr lang="cs" sz="5750" b="1" dirty="0">
                <a:solidFill>
                  <a:srgbClr val="FFFFFF"/>
                </a:solidFill>
                <a:latin typeface="Montserrat Medium"/>
                <a:ea typeface="Montserrat Bold"/>
                <a:cs typeface="Montserrat Bold"/>
                <a:sym typeface="Montserrat Medium"/>
              </a:rPr>
              <a:t>N</a:t>
            </a:r>
            <a:r>
              <a:rPr lang="cs" sz="5750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emoci způsobené potravinami</a:t>
            </a:r>
            <a:r>
              <a:rPr lang="cs" sz="575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ovlivňují zdraví, živobytí, vzdělávání </a:t>
            </a:r>
            <a:br>
              <a:rPr lang="cs" sz="575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cs" sz="575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 ekonomiku. </a:t>
            </a:r>
          </a:p>
          <a:p>
            <a:pPr algn="r" rtl="0">
              <a:lnSpc>
                <a:spcPts val="6900"/>
              </a:lnSpc>
            </a:pPr>
            <a:endParaRPr lang="cs" sz="5750" b="1" dirty="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4" name="TextBox 4"/>
          <p:cNvSpPr txBox="1"/>
          <p:nvPr/>
        </p:nvSpPr>
        <p:spPr>
          <a:xfrm>
            <a:off x="848198" y="4326285"/>
            <a:ext cx="8590604" cy="1769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cs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Bio ovoce a zeleninu není třeba mýt.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60" y="2353754"/>
            <a:ext cx="6505279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cs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 / FAKT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30F7A8-4113-1E8A-7D1B-D0FB11DB5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3" name="TextBox 3"/>
          <p:cNvSpPr txBox="1"/>
          <p:nvPr/>
        </p:nvSpPr>
        <p:spPr>
          <a:xfrm>
            <a:off x="1186952" y="4267200"/>
            <a:ext cx="8071348" cy="4937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3"/>
              </a:lnSpc>
              <a:spcBef>
                <a:spcPct val="0"/>
              </a:spcBef>
            </a:pPr>
            <a:r>
              <a:rPr lang="cs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Mytí veškerého ovoce </a:t>
            </a:r>
            <a:br>
              <a:rPr lang="cs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cs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a zeleniny</a:t>
            </a:r>
            <a:r>
              <a:rPr lang="cs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včetně bio produktů, čistou vodou </a:t>
            </a:r>
            <a:r>
              <a:rPr lang="cs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pomáhá odstranit nečistoty</a:t>
            </a:r>
            <a:r>
              <a:rPr lang="cs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a snižuje riziko výskytu škodlivých mikroorganismů.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2262064" y="2050949"/>
            <a:ext cx="5446289" cy="1182857"/>
            <a:chOff x="0" y="-38100"/>
            <a:chExt cx="880380" cy="311534"/>
          </a:xfrm>
        </p:grpSpPr>
        <p:sp>
          <p:nvSpPr>
            <p:cNvPr id="5" name="Freeform 5"/>
            <p:cNvSpPr/>
            <p:nvPr/>
          </p:nvSpPr>
          <p:spPr>
            <a:xfrm>
              <a:off x="67580" y="18431"/>
              <a:ext cx="812800" cy="255003"/>
            </a:xfrm>
            <a:custGeom>
              <a:avLst/>
              <a:gdLst/>
              <a:ahLst/>
              <a:cxnLst/>
              <a:rect l="l" t="t" r="r" b="b"/>
              <a:pathLst>
                <a:path w="812800" h="255003">
                  <a:moveTo>
                    <a:pt x="0" y="0"/>
                  </a:moveTo>
                  <a:lnTo>
                    <a:pt x="812800" y="0"/>
                  </a:lnTo>
                  <a:lnTo>
                    <a:pt x="812800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c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6808883" flipH="1">
            <a:off x="78772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s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cs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 / FAKT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511F7879-9EBB-7C98-68EE-C406EF50946E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3" name="TextBox 3"/>
          <p:cNvSpPr txBox="1"/>
          <p:nvPr/>
        </p:nvSpPr>
        <p:spPr>
          <a:xfrm>
            <a:off x="1132662" y="4311884"/>
            <a:ext cx="8021676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cs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Mražené potraviny můžeme rozmrazovat při pokojové teplotě.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8742044"/>
            <a:ext cx="10286999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8" r="-39079" b="-34780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cs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 / FAKT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C50624-2A6A-6572-D27F-F59CF12BB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157" y="8077200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81A249B8-089E-EF92-EC07-CD3812F1B28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A3BCB131-F1AC-FB41-3D25-F7099D22EBDF}"/>
              </a:ext>
            </a:extLst>
          </p:cNvPr>
          <p:cNvSpPr/>
          <p:nvPr/>
        </p:nvSpPr>
        <p:spPr>
          <a:xfrm>
            <a:off x="1935003" y="2258290"/>
            <a:ext cx="6139691" cy="968216"/>
          </a:xfrm>
          <a:custGeom>
            <a:avLst/>
            <a:gdLst/>
            <a:ahLst/>
            <a:cxnLst/>
            <a:rect l="l" t="t" r="r" b="b"/>
            <a:pathLst>
              <a:path w="812800" h="255003">
                <a:moveTo>
                  <a:pt x="0" y="0"/>
                </a:moveTo>
                <a:lnTo>
                  <a:pt x="812800" y="0"/>
                </a:lnTo>
                <a:lnTo>
                  <a:pt x="812800" y="255003"/>
                </a:lnTo>
                <a:lnTo>
                  <a:pt x="0" y="255003"/>
                </a:lnTo>
                <a:close/>
              </a:path>
            </a:pathLst>
          </a:custGeom>
          <a:solidFill>
            <a:srgbClr val="FF9F00"/>
          </a:solidFill>
        </p:spPr>
        <p:txBody>
          <a:bodyPr/>
          <a:lstStyle/>
          <a:p>
            <a:endParaRPr lang="cs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075B29F-6965-18BD-154F-8080FE53225F}"/>
              </a:ext>
            </a:extLst>
          </p:cNvPr>
          <p:cNvSpPr txBox="1"/>
          <p:nvPr/>
        </p:nvSpPr>
        <p:spPr>
          <a:xfrm>
            <a:off x="1678411" y="2043649"/>
            <a:ext cx="3086100" cy="111287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 rtl="0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455196" y="4355324"/>
            <a:ext cx="7376608" cy="3493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cs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Rozmrazování potravin</a:t>
            </a:r>
            <a:r>
              <a:rPr lang="cs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v chladničce nebo ve studené vodě </a:t>
            </a:r>
            <a:r>
              <a:rPr lang="cs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zabraňuje růstu</a:t>
            </a:r>
            <a:r>
              <a:rPr lang="cs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mikroorganismů. 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8880346"/>
            <a:ext cx="10287000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7" r="-39080" b="-34780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9" name="Freeform 9"/>
          <p:cNvSpPr/>
          <p:nvPr/>
        </p:nvSpPr>
        <p:spPr>
          <a:xfrm rot="-6808883" flipH="1">
            <a:off x="88297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s"/>
          </a:p>
        </p:txBody>
      </p:sp>
      <p:sp>
        <p:nvSpPr>
          <p:cNvPr id="7" name="TextBox 7"/>
          <p:cNvSpPr txBox="1"/>
          <p:nvPr/>
        </p:nvSpPr>
        <p:spPr>
          <a:xfrm>
            <a:off x="1890000" y="2354400"/>
            <a:ext cx="6505200" cy="1028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cs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 / FAKT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C64BD84-AE28-7142-8CDF-3A4DAD967EB8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3" name="Freeform 3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4" name="TextBox 4"/>
          <p:cNvSpPr txBox="1"/>
          <p:nvPr/>
        </p:nvSpPr>
        <p:spPr>
          <a:xfrm>
            <a:off x="972899" y="4264259"/>
            <a:ext cx="8341202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6854"/>
              </a:lnSpc>
              <a:spcBef>
                <a:spcPct val="0"/>
              </a:spcBef>
            </a:pPr>
            <a:r>
              <a:rPr lang="cs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Můžeme onemocnět i z jídla, které jsme snědli před třemi dny.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cs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 / FAKT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AF7FA-EE6B-6919-45C4-36627E0D8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7969485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3D38ADF-2325-BFA2-F3BC-C230609C520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cs" dirty="0"/>
          </a:p>
        </p:txBody>
      </p:sp>
      <p:sp>
        <p:nvSpPr>
          <p:cNvPr id="3" name="TextBox 3"/>
          <p:cNvSpPr txBox="1"/>
          <p:nvPr/>
        </p:nvSpPr>
        <p:spPr>
          <a:xfrm>
            <a:off x="1353529" y="4517324"/>
            <a:ext cx="7579943" cy="2797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cs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 některých nebezpečných mikroorganismů trvá </a:t>
            </a:r>
            <a:r>
              <a:rPr lang="cs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déle</a:t>
            </a:r>
            <a:r>
              <a:rPr lang="cs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než se projeví příznaky nemoci.</a:t>
            </a:r>
          </a:p>
        </p:txBody>
      </p:sp>
      <p:sp>
        <p:nvSpPr>
          <p:cNvPr id="4" name="Freeform 4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cs" dirty="0"/>
          </a:p>
        </p:txBody>
      </p:sp>
      <p:grpSp>
        <p:nvGrpSpPr>
          <p:cNvPr id="5" name="Group 5"/>
          <p:cNvGrpSpPr/>
          <p:nvPr/>
        </p:nvGrpSpPr>
        <p:grpSpPr>
          <a:xfrm>
            <a:off x="2577706" y="2354400"/>
            <a:ext cx="5817494" cy="968216"/>
            <a:chOff x="0" y="0"/>
            <a:chExt cx="726693" cy="2550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26693" cy="255003"/>
            </a:xfrm>
            <a:custGeom>
              <a:avLst/>
              <a:gdLst/>
              <a:ahLst/>
              <a:cxnLst/>
              <a:rect l="l" t="t" r="r" b="b"/>
              <a:pathLst>
                <a:path w="726693" h="255003">
                  <a:moveTo>
                    <a:pt x="0" y="0"/>
                  </a:moveTo>
                  <a:lnTo>
                    <a:pt x="726693" y="0"/>
                  </a:lnTo>
                  <a:lnTo>
                    <a:pt x="726693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c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26693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247854" flipH="1" flipV="1">
            <a:off x="7766929" y="3115987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925565"/>
                </a:moveTo>
                <a:lnTo>
                  <a:pt x="0" y="925565"/>
                </a:lnTo>
                <a:lnTo>
                  <a:pt x="0" y="0"/>
                </a:lnTo>
                <a:lnTo>
                  <a:pt x="1533028" y="0"/>
                </a:lnTo>
                <a:lnTo>
                  <a:pt x="1533028" y="925565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s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cs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 / FAKT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B91971-1BD0-48CB-8BF6-9DDAFAA97D34}">
  <ds:schemaRefs>
    <ds:schemaRef ds:uri="http://schemas.openxmlformats.org/package/2006/metadata/core-properties"/>
    <ds:schemaRef ds:uri="http://www.w3.org/XML/1998/namespace"/>
    <ds:schemaRef ds:uri="http://purl.org/dc/terms/"/>
    <ds:schemaRef ds:uri="0528b274-48f2-4258-ae4e-d4f6dfd934b7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34b48345-9ac7-4050-93a6-4b531ea34ae8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1D13ED2-BAC0-49EE-91B7-6C01EB016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</Words>
  <Application>Microsoft Office PowerPoint</Application>
  <PresentationFormat>Custom</PresentationFormat>
  <Paragraphs>19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Montserrat</vt:lpstr>
      <vt:lpstr>Montserrat Medium</vt:lpstr>
      <vt:lpstr>Calibri</vt:lpstr>
      <vt:lpstr>Montserrat Bold</vt:lpstr>
      <vt:lpstr>Arial</vt:lpstr>
      <vt:lpstr>Aptos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cp:lastModifiedBy>Barabucci, Claudia</cp:lastModifiedBy>
  <cp:revision>6</cp:revision>
  <dcterms:created xsi:type="dcterms:W3CDTF">2006-08-16T00:00:00Z</dcterms:created>
  <dcterms:modified xsi:type="dcterms:W3CDTF">2026-06-04T17:38:42Z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