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11"/>
  </p:notesMasterIdLst>
  <p:sldIdLst>
    <p:sldId id="272" r:id="rId5"/>
    <p:sldId id="268" r:id="rId6"/>
    <p:sldId id="267" r:id="rId7"/>
    <p:sldId id="271" r:id="rId8"/>
    <p:sldId id="269" r:id="rId9"/>
    <p:sldId id="266" r:id="rId10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E6EC51-5689-30C8-5E25-97A4B2EDB608}" name="Barabucci, Claudia" initials="BC" userId="S::claudia.barabucci_gopa.eu#ext#@efsa815.onmicrosoft.com::8c66b775-c6b3-42de-a97f-5d050fa0c3a8" providerId="AD"/>
  <p188:author id="{19FF4A7A-DDF9-0AE8-1D0A-A79A9EB65E64}" name="SMITH Anthony Ian Mark" initials="AS" userId="S::Anthony.SMITH@efsa.europa.eu::dc372636-b4b6-4424-aedc-d6272fc4e948" providerId="AD"/>
  <p188:author id="{6E9BECD8-AFB2-30D4-5CCF-0BDD30B2DF66}" name="SMITH Anthony Ian Mark" initials="SM" userId="S::anthony.smith@efsa.europa.eu::dc372636-b4b6-4424-aedc-d6272fc4e94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30"/>
    <a:srgbClr val="000000"/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F59865-DD92-4FB2-895F-8A9892276A43}" v="6" dt="2026-06-03T08:53:54.1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376"/>
    <p:restoredTop sz="94661"/>
  </p:normalViewPr>
  <p:slideViewPr>
    <p:cSldViewPr snapToGrid="0">
      <p:cViewPr varScale="1">
        <p:scale>
          <a:sx n="53" d="100"/>
          <a:sy n="53" d="100"/>
        </p:scale>
        <p:origin x="19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5972fce7-4b5c-405c-9f83-b43540fc848d" providerId="ADAL" clId="{59C703F8-0332-4C4B-9A3D-B60EF4A886B5}"/>
    <pc:docChg chg="custSel modSld">
      <pc:chgData name="Barabucci, Claudia" userId="5972fce7-4b5c-405c-9f83-b43540fc848d" providerId="ADAL" clId="{59C703F8-0332-4C4B-9A3D-B60EF4A886B5}" dt="2026-06-03T08:53:54.151" v="89"/>
      <pc:docMkLst>
        <pc:docMk/>
      </pc:docMkLst>
      <pc:sldChg chg="addSp delSp modSp mod">
        <pc:chgData name="Barabucci, Claudia" userId="5972fce7-4b5c-405c-9f83-b43540fc848d" providerId="ADAL" clId="{59C703F8-0332-4C4B-9A3D-B60EF4A886B5}" dt="2026-06-03T08:53:54.151" v="89"/>
        <pc:sldMkLst>
          <pc:docMk/>
          <pc:sldMk cId="868325399" sldId="266"/>
        </pc:sldMkLst>
        <pc:spChg chg="add mod">
          <ac:chgData name="Barabucci, Claudia" userId="5972fce7-4b5c-405c-9f83-b43540fc848d" providerId="ADAL" clId="{59C703F8-0332-4C4B-9A3D-B60EF4A886B5}" dt="2026-06-03T08:53:54.151" v="89"/>
          <ac:spMkLst>
            <pc:docMk/>
            <pc:sldMk cId="868325399" sldId="266"/>
            <ac:spMk id="2" creationId="{6C3D7033-A33D-E933-DB0C-DB825A56971B}"/>
          </ac:spMkLst>
        </pc:spChg>
        <pc:spChg chg="add mod">
          <ac:chgData name="Barabucci, Claudia" userId="5972fce7-4b5c-405c-9f83-b43540fc848d" providerId="ADAL" clId="{59C703F8-0332-4C4B-9A3D-B60EF4A886B5}" dt="2026-06-03T08:53:54.151" v="89"/>
          <ac:spMkLst>
            <pc:docMk/>
            <pc:sldMk cId="868325399" sldId="266"/>
            <ac:spMk id="3" creationId="{C28BB11F-C4BA-8E79-2115-CDA844DF9981}"/>
          </ac:spMkLst>
        </pc:spChg>
        <pc:spChg chg="add mod">
          <ac:chgData name="Barabucci, Claudia" userId="5972fce7-4b5c-405c-9f83-b43540fc848d" providerId="ADAL" clId="{59C703F8-0332-4C4B-9A3D-B60EF4A886B5}" dt="2026-06-03T08:53:54.151" v="89"/>
          <ac:spMkLst>
            <pc:docMk/>
            <pc:sldMk cId="868325399" sldId="266"/>
            <ac:spMk id="4" creationId="{EFD11D5E-64F8-5021-7BC8-D41D488E275E}"/>
          </ac:spMkLst>
        </pc:spChg>
        <pc:spChg chg="add mod">
          <ac:chgData name="Barabucci, Claudia" userId="5972fce7-4b5c-405c-9f83-b43540fc848d" providerId="ADAL" clId="{59C703F8-0332-4C4B-9A3D-B60EF4A886B5}" dt="2026-06-03T08:53:54.151" v="89"/>
          <ac:spMkLst>
            <pc:docMk/>
            <pc:sldMk cId="868325399" sldId="266"/>
            <ac:spMk id="5" creationId="{5E11BF11-1123-0C04-8CDE-2ACFBCDBB24F}"/>
          </ac:spMkLst>
        </pc:spChg>
        <pc:spChg chg="del">
          <ac:chgData name="Barabucci, Claudia" userId="5972fce7-4b5c-405c-9f83-b43540fc848d" providerId="ADAL" clId="{59C703F8-0332-4C4B-9A3D-B60EF4A886B5}" dt="2026-06-03T08:52:49.585" v="75" actId="478"/>
          <ac:spMkLst>
            <pc:docMk/>
            <pc:sldMk cId="868325399" sldId="266"/>
            <ac:spMk id="42" creationId="{FF62672F-75C6-395F-A147-F48D01CD94DF}"/>
          </ac:spMkLst>
        </pc:spChg>
        <pc:spChg chg="del">
          <ac:chgData name="Barabucci, Claudia" userId="5972fce7-4b5c-405c-9f83-b43540fc848d" providerId="ADAL" clId="{59C703F8-0332-4C4B-9A3D-B60EF4A886B5}" dt="2026-06-03T08:52:50.607" v="76" actId="478"/>
          <ac:spMkLst>
            <pc:docMk/>
            <pc:sldMk cId="868325399" sldId="266"/>
            <ac:spMk id="43" creationId="{67C9D713-9F74-FA36-229D-88B560AFAA01}"/>
          </ac:spMkLst>
        </pc:spChg>
        <pc:spChg chg="del">
          <ac:chgData name="Barabucci, Claudia" userId="5972fce7-4b5c-405c-9f83-b43540fc848d" providerId="ADAL" clId="{59C703F8-0332-4C4B-9A3D-B60EF4A886B5}" dt="2026-06-03T08:52:48.503" v="74" actId="478"/>
          <ac:spMkLst>
            <pc:docMk/>
            <pc:sldMk cId="868325399" sldId="266"/>
            <ac:spMk id="44" creationId="{EB8E57D8-8E41-B5C8-2025-4C9806FDA9FD}"/>
          </ac:spMkLst>
        </pc:spChg>
        <pc:spChg chg="mod">
          <ac:chgData name="Barabucci, Claudia" userId="5972fce7-4b5c-405c-9f83-b43540fc848d" providerId="ADAL" clId="{59C703F8-0332-4C4B-9A3D-B60EF4A886B5}" dt="2026-06-03T08:53:00.546" v="78" actId="1076"/>
          <ac:spMkLst>
            <pc:docMk/>
            <pc:sldMk cId="868325399" sldId="266"/>
            <ac:spMk id="47" creationId="{42FB202C-BB01-E0AA-F69B-660E70E3D37C}"/>
          </ac:spMkLst>
        </pc:spChg>
        <pc:spChg chg="del">
          <ac:chgData name="Barabucci, Claudia" userId="5972fce7-4b5c-405c-9f83-b43540fc848d" providerId="ADAL" clId="{59C703F8-0332-4C4B-9A3D-B60EF4A886B5}" dt="2026-06-03T08:52:47.505" v="73" actId="478"/>
          <ac:spMkLst>
            <pc:docMk/>
            <pc:sldMk cId="868325399" sldId="266"/>
            <ac:spMk id="48" creationId="{6B1BD791-B8B5-B873-1F6F-189DFFE281D9}"/>
          </ac:spMkLst>
        </pc:spChg>
      </pc:sldChg>
      <pc:sldChg chg="addSp delSp modSp mod">
        <pc:chgData name="Barabucci, Claudia" userId="5972fce7-4b5c-405c-9f83-b43540fc848d" providerId="ADAL" clId="{59C703F8-0332-4C4B-9A3D-B60EF4A886B5}" dt="2026-06-03T08:53:46.617" v="87"/>
        <pc:sldMkLst>
          <pc:docMk/>
          <pc:sldMk cId="853521202" sldId="267"/>
        </pc:sldMkLst>
        <pc:spChg chg="add mod">
          <ac:chgData name="Barabucci, Claudia" userId="5972fce7-4b5c-405c-9f83-b43540fc848d" providerId="ADAL" clId="{59C703F8-0332-4C4B-9A3D-B60EF4A886B5}" dt="2026-06-03T08:53:46.617" v="87"/>
          <ac:spMkLst>
            <pc:docMk/>
            <pc:sldMk cId="853521202" sldId="267"/>
            <ac:spMk id="2" creationId="{85666822-04AC-DAD9-C2A1-911E48891896}"/>
          </ac:spMkLst>
        </pc:spChg>
        <pc:spChg chg="add mod">
          <ac:chgData name="Barabucci, Claudia" userId="5972fce7-4b5c-405c-9f83-b43540fc848d" providerId="ADAL" clId="{59C703F8-0332-4C4B-9A3D-B60EF4A886B5}" dt="2026-06-03T08:53:46.617" v="87"/>
          <ac:spMkLst>
            <pc:docMk/>
            <pc:sldMk cId="853521202" sldId="267"/>
            <ac:spMk id="3" creationId="{3D74482A-715F-8B68-E622-5689EDF13FFB}"/>
          </ac:spMkLst>
        </pc:spChg>
        <pc:spChg chg="add mod">
          <ac:chgData name="Barabucci, Claudia" userId="5972fce7-4b5c-405c-9f83-b43540fc848d" providerId="ADAL" clId="{59C703F8-0332-4C4B-9A3D-B60EF4A886B5}" dt="2026-06-03T08:53:46.617" v="87"/>
          <ac:spMkLst>
            <pc:docMk/>
            <pc:sldMk cId="853521202" sldId="267"/>
            <ac:spMk id="4" creationId="{C203FEE3-A8B1-AC27-78BE-7D7CB1FA319A}"/>
          </ac:spMkLst>
        </pc:spChg>
        <pc:spChg chg="add mod">
          <ac:chgData name="Barabucci, Claudia" userId="5972fce7-4b5c-405c-9f83-b43540fc848d" providerId="ADAL" clId="{59C703F8-0332-4C4B-9A3D-B60EF4A886B5}" dt="2026-06-03T08:53:46.617" v="87"/>
          <ac:spMkLst>
            <pc:docMk/>
            <pc:sldMk cId="853521202" sldId="267"/>
            <ac:spMk id="5" creationId="{3B330751-76ED-F8E4-402D-06A91382B4E9}"/>
          </ac:spMkLst>
        </pc:spChg>
        <pc:spChg chg="mod">
          <ac:chgData name="Barabucci, Claudia" userId="5972fce7-4b5c-405c-9f83-b43540fc848d" providerId="ADAL" clId="{59C703F8-0332-4C4B-9A3D-B60EF4A886B5}" dt="2026-06-03T08:49:20.852" v="17" actId="14100"/>
          <ac:spMkLst>
            <pc:docMk/>
            <pc:sldMk cId="853521202" sldId="267"/>
            <ac:spMk id="15" creationId="{F29DE922-9989-2CDA-5DC8-76F59B373F42}"/>
          </ac:spMkLst>
        </pc:spChg>
        <pc:spChg chg="del mod">
          <ac:chgData name="Barabucci, Claudia" userId="5972fce7-4b5c-405c-9f83-b43540fc848d" providerId="ADAL" clId="{59C703F8-0332-4C4B-9A3D-B60EF4A886B5}" dt="2026-06-03T08:53:45.004" v="85" actId="478"/>
          <ac:spMkLst>
            <pc:docMk/>
            <pc:sldMk cId="853521202" sldId="267"/>
            <ac:spMk id="49" creationId="{893DE55C-A547-8679-E01F-63CF258CEFC3}"/>
          </ac:spMkLst>
        </pc:spChg>
        <pc:spChg chg="del mod">
          <ac:chgData name="Barabucci, Claudia" userId="5972fce7-4b5c-405c-9f83-b43540fc848d" providerId="ADAL" clId="{59C703F8-0332-4C4B-9A3D-B60EF4A886B5}" dt="2026-06-03T08:53:46.214" v="86" actId="478"/>
          <ac:spMkLst>
            <pc:docMk/>
            <pc:sldMk cId="853521202" sldId="267"/>
            <ac:spMk id="50" creationId="{DBB71FD5-E0CC-DED0-959C-A67675D51651}"/>
          </ac:spMkLst>
        </pc:spChg>
        <pc:spChg chg="del mod">
          <ac:chgData name="Barabucci, Claudia" userId="5972fce7-4b5c-405c-9f83-b43540fc848d" providerId="ADAL" clId="{59C703F8-0332-4C4B-9A3D-B60EF4A886B5}" dt="2026-06-03T08:53:43.893" v="84" actId="478"/>
          <ac:spMkLst>
            <pc:docMk/>
            <pc:sldMk cId="853521202" sldId="267"/>
            <ac:spMk id="51" creationId="{694D62B6-5DFD-21CB-3C99-DA8EAB881CFA}"/>
          </ac:spMkLst>
        </pc:spChg>
        <pc:spChg chg="mod">
          <ac:chgData name="Barabucci, Claudia" userId="5972fce7-4b5c-405c-9f83-b43540fc848d" providerId="ADAL" clId="{59C703F8-0332-4C4B-9A3D-B60EF4A886B5}" dt="2026-06-03T08:49:24.318" v="18" actId="1076"/>
          <ac:spMkLst>
            <pc:docMk/>
            <pc:sldMk cId="853521202" sldId="267"/>
            <ac:spMk id="54" creationId="{17EF8177-C47E-7273-A120-013E6FB1B46E}"/>
          </ac:spMkLst>
        </pc:spChg>
        <pc:spChg chg="del mod">
          <ac:chgData name="Barabucci, Claudia" userId="5972fce7-4b5c-405c-9f83-b43540fc848d" providerId="ADAL" clId="{59C703F8-0332-4C4B-9A3D-B60EF4A886B5}" dt="2026-06-03T08:53:42.696" v="83" actId="478"/>
          <ac:spMkLst>
            <pc:docMk/>
            <pc:sldMk cId="853521202" sldId="267"/>
            <ac:spMk id="55" creationId="{F0E9DD4B-E440-9E14-4A6A-C6F28AD2DD10}"/>
          </ac:spMkLst>
        </pc:spChg>
      </pc:sldChg>
      <pc:sldChg chg="addSp delSp modSp mod">
        <pc:chgData name="Barabucci, Claudia" userId="5972fce7-4b5c-405c-9f83-b43540fc848d" providerId="ADAL" clId="{59C703F8-0332-4C4B-9A3D-B60EF4A886B5}" dt="2026-06-03T08:53:39.884" v="82"/>
        <pc:sldMkLst>
          <pc:docMk/>
          <pc:sldMk cId="3259884693" sldId="268"/>
        </pc:sldMkLst>
        <pc:spChg chg="add mod">
          <ac:chgData name="Barabucci, Claudia" userId="5972fce7-4b5c-405c-9f83-b43540fc848d" providerId="ADAL" clId="{59C703F8-0332-4C4B-9A3D-B60EF4A886B5}" dt="2026-06-03T08:53:39.884" v="82"/>
          <ac:spMkLst>
            <pc:docMk/>
            <pc:sldMk cId="3259884693" sldId="268"/>
            <ac:spMk id="2" creationId="{CA83C137-8499-2F33-F871-CD5E0C268E1B}"/>
          </ac:spMkLst>
        </pc:spChg>
        <pc:spChg chg="add mod">
          <ac:chgData name="Barabucci, Claudia" userId="5972fce7-4b5c-405c-9f83-b43540fc848d" providerId="ADAL" clId="{59C703F8-0332-4C4B-9A3D-B60EF4A886B5}" dt="2026-06-03T08:53:39.884" v="82"/>
          <ac:spMkLst>
            <pc:docMk/>
            <pc:sldMk cId="3259884693" sldId="268"/>
            <ac:spMk id="3" creationId="{E38F1DC0-05BB-F2C4-4ED1-DA8B80EDB40E}"/>
          </ac:spMkLst>
        </pc:spChg>
        <pc:spChg chg="add mod">
          <ac:chgData name="Barabucci, Claudia" userId="5972fce7-4b5c-405c-9f83-b43540fc848d" providerId="ADAL" clId="{59C703F8-0332-4C4B-9A3D-B60EF4A886B5}" dt="2026-06-03T08:53:39.884" v="82"/>
          <ac:spMkLst>
            <pc:docMk/>
            <pc:sldMk cId="3259884693" sldId="268"/>
            <ac:spMk id="4" creationId="{F4964864-11CA-00F2-2F2D-29A502DD4FFA}"/>
          </ac:spMkLst>
        </pc:spChg>
        <pc:spChg chg="add mod">
          <ac:chgData name="Barabucci, Claudia" userId="5972fce7-4b5c-405c-9f83-b43540fc848d" providerId="ADAL" clId="{59C703F8-0332-4C4B-9A3D-B60EF4A886B5}" dt="2026-06-03T08:53:39.884" v="82"/>
          <ac:spMkLst>
            <pc:docMk/>
            <pc:sldMk cId="3259884693" sldId="268"/>
            <ac:spMk id="5" creationId="{A0EA003A-BF02-5E55-7511-5C0938735830}"/>
          </ac:spMkLst>
        </pc:spChg>
        <pc:spChg chg="del">
          <ac:chgData name="Barabucci, Claudia" userId="5972fce7-4b5c-405c-9f83-b43540fc848d" providerId="ADAL" clId="{59C703F8-0332-4C4B-9A3D-B60EF4A886B5}" dt="2026-06-03T08:52:20.498" v="65" actId="478"/>
          <ac:spMkLst>
            <pc:docMk/>
            <pc:sldMk cId="3259884693" sldId="268"/>
            <ac:spMk id="49" creationId="{9F7C64EF-878F-265F-8C27-5FC621A70B72}"/>
          </ac:spMkLst>
        </pc:spChg>
        <pc:spChg chg="del">
          <ac:chgData name="Barabucci, Claudia" userId="5972fce7-4b5c-405c-9f83-b43540fc848d" providerId="ADAL" clId="{59C703F8-0332-4C4B-9A3D-B60EF4A886B5}" dt="2026-06-03T08:52:19.453" v="64" actId="478"/>
          <ac:spMkLst>
            <pc:docMk/>
            <pc:sldMk cId="3259884693" sldId="268"/>
            <ac:spMk id="50" creationId="{F4B66AF0-B282-02DE-44CD-2FA164844C5C}"/>
          </ac:spMkLst>
        </pc:spChg>
        <pc:spChg chg="del">
          <ac:chgData name="Barabucci, Claudia" userId="5972fce7-4b5c-405c-9f83-b43540fc848d" providerId="ADAL" clId="{59C703F8-0332-4C4B-9A3D-B60EF4A886B5}" dt="2026-06-03T08:52:18.441" v="63" actId="478"/>
          <ac:spMkLst>
            <pc:docMk/>
            <pc:sldMk cId="3259884693" sldId="268"/>
            <ac:spMk id="51" creationId="{0938C9C2-0CC8-5D7E-17A5-1403E798ACA0}"/>
          </ac:spMkLst>
        </pc:spChg>
        <pc:spChg chg="mod">
          <ac:chgData name="Barabucci, Claudia" userId="5972fce7-4b5c-405c-9f83-b43540fc848d" providerId="ADAL" clId="{59C703F8-0332-4C4B-9A3D-B60EF4A886B5}" dt="2026-06-03T08:49:02.556" v="13" actId="14100"/>
          <ac:spMkLst>
            <pc:docMk/>
            <pc:sldMk cId="3259884693" sldId="268"/>
            <ac:spMk id="53" creationId="{F29DE922-9989-2CDA-5DC8-76F59B373F42}"/>
          </ac:spMkLst>
        </pc:spChg>
        <pc:spChg chg="mod">
          <ac:chgData name="Barabucci, Claudia" userId="5972fce7-4b5c-405c-9f83-b43540fc848d" providerId="ADAL" clId="{59C703F8-0332-4C4B-9A3D-B60EF4A886B5}" dt="2026-06-03T08:49:08.574" v="14" actId="1076"/>
          <ac:spMkLst>
            <pc:docMk/>
            <pc:sldMk cId="3259884693" sldId="268"/>
            <ac:spMk id="54" creationId="{A213CF21-D0B5-6B4F-4BD9-903B64274053}"/>
          </ac:spMkLst>
        </pc:spChg>
        <pc:spChg chg="del">
          <ac:chgData name="Barabucci, Claudia" userId="5972fce7-4b5c-405c-9f83-b43540fc848d" providerId="ADAL" clId="{59C703F8-0332-4C4B-9A3D-B60EF4A886B5}" dt="2026-06-03T08:52:17.418" v="62" actId="478"/>
          <ac:spMkLst>
            <pc:docMk/>
            <pc:sldMk cId="3259884693" sldId="268"/>
            <ac:spMk id="55" creationId="{EA1BE7FA-F6B1-427A-CABB-D5D6CDE05842}"/>
          </ac:spMkLst>
        </pc:spChg>
      </pc:sldChg>
      <pc:sldChg chg="addSp delSp modSp mod">
        <pc:chgData name="Barabucci, Claudia" userId="5972fce7-4b5c-405c-9f83-b43540fc848d" providerId="ADAL" clId="{59C703F8-0332-4C4B-9A3D-B60EF4A886B5}" dt="2026-06-03T08:53:50.327" v="88"/>
        <pc:sldMkLst>
          <pc:docMk/>
          <pc:sldMk cId="2553025462" sldId="269"/>
        </pc:sldMkLst>
        <pc:spChg chg="add mod">
          <ac:chgData name="Barabucci, Claudia" userId="5972fce7-4b5c-405c-9f83-b43540fc848d" providerId="ADAL" clId="{59C703F8-0332-4C4B-9A3D-B60EF4A886B5}" dt="2026-06-03T08:53:50.327" v="88"/>
          <ac:spMkLst>
            <pc:docMk/>
            <pc:sldMk cId="2553025462" sldId="269"/>
            <ac:spMk id="2" creationId="{268A5260-0273-62B5-3C8D-C48762B5CE4B}"/>
          </ac:spMkLst>
        </pc:spChg>
        <pc:spChg chg="add mod">
          <ac:chgData name="Barabucci, Claudia" userId="5972fce7-4b5c-405c-9f83-b43540fc848d" providerId="ADAL" clId="{59C703F8-0332-4C4B-9A3D-B60EF4A886B5}" dt="2026-06-03T08:53:50.327" v="88"/>
          <ac:spMkLst>
            <pc:docMk/>
            <pc:sldMk cId="2553025462" sldId="269"/>
            <ac:spMk id="3" creationId="{91BD356A-7F92-F4AF-8FA7-A494B65883DF}"/>
          </ac:spMkLst>
        </pc:spChg>
        <pc:spChg chg="add mod">
          <ac:chgData name="Barabucci, Claudia" userId="5972fce7-4b5c-405c-9f83-b43540fc848d" providerId="ADAL" clId="{59C703F8-0332-4C4B-9A3D-B60EF4A886B5}" dt="2026-06-03T08:53:50.327" v="88"/>
          <ac:spMkLst>
            <pc:docMk/>
            <pc:sldMk cId="2553025462" sldId="269"/>
            <ac:spMk id="4" creationId="{E05308D6-F15A-E831-F23E-802F851CC540}"/>
          </ac:spMkLst>
        </pc:spChg>
        <pc:spChg chg="add mod">
          <ac:chgData name="Barabucci, Claudia" userId="5972fce7-4b5c-405c-9f83-b43540fc848d" providerId="ADAL" clId="{59C703F8-0332-4C4B-9A3D-B60EF4A886B5}" dt="2026-06-03T08:53:50.327" v="88"/>
          <ac:spMkLst>
            <pc:docMk/>
            <pc:sldMk cId="2553025462" sldId="269"/>
            <ac:spMk id="5" creationId="{89D166AD-B759-FE21-BF58-6E46B9E0B1D1}"/>
          </ac:spMkLst>
        </pc:spChg>
        <pc:spChg chg="del">
          <ac:chgData name="Barabucci, Claudia" userId="5972fce7-4b5c-405c-9f83-b43540fc848d" providerId="ADAL" clId="{59C703F8-0332-4C4B-9A3D-B60EF4A886B5}" dt="2026-06-03T08:52:38.201" v="70" actId="478"/>
          <ac:spMkLst>
            <pc:docMk/>
            <pc:sldMk cId="2553025462" sldId="269"/>
            <ac:spMk id="42" creationId="{B93428A0-FD08-40E6-556A-065B261D1159}"/>
          </ac:spMkLst>
        </pc:spChg>
        <pc:spChg chg="del">
          <ac:chgData name="Barabucci, Claudia" userId="5972fce7-4b5c-405c-9f83-b43540fc848d" providerId="ADAL" clId="{59C703F8-0332-4C4B-9A3D-B60EF4A886B5}" dt="2026-06-03T08:52:41.171" v="72" actId="478"/>
          <ac:spMkLst>
            <pc:docMk/>
            <pc:sldMk cId="2553025462" sldId="269"/>
            <ac:spMk id="43" creationId="{FB2FC537-07D4-419D-EC4F-20A81F9B82A8}"/>
          </ac:spMkLst>
        </pc:spChg>
        <pc:spChg chg="del">
          <ac:chgData name="Barabucci, Claudia" userId="5972fce7-4b5c-405c-9f83-b43540fc848d" providerId="ADAL" clId="{59C703F8-0332-4C4B-9A3D-B60EF4A886B5}" dt="2026-06-03T08:52:37.168" v="69" actId="478"/>
          <ac:spMkLst>
            <pc:docMk/>
            <pc:sldMk cId="2553025462" sldId="269"/>
            <ac:spMk id="44" creationId="{0B2545D2-4C37-02AA-B63B-AE7B335A2416}"/>
          </ac:spMkLst>
        </pc:spChg>
        <pc:spChg chg="del">
          <ac:chgData name="Barabucci, Claudia" userId="5972fce7-4b5c-405c-9f83-b43540fc848d" providerId="ADAL" clId="{59C703F8-0332-4C4B-9A3D-B60EF4A886B5}" dt="2026-06-03T08:51:50.572" v="55" actId="478"/>
          <ac:spMkLst>
            <pc:docMk/>
            <pc:sldMk cId="2553025462" sldId="269"/>
            <ac:spMk id="48" creationId="{182B00E1-75DD-475A-2740-DDC3F629158D}"/>
          </ac:spMkLst>
        </pc:spChg>
        <pc:spChg chg="del">
          <ac:chgData name="Barabucci, Claudia" userId="5972fce7-4b5c-405c-9f83-b43540fc848d" providerId="ADAL" clId="{59C703F8-0332-4C4B-9A3D-B60EF4A886B5}" dt="2026-06-03T08:52:36.414" v="68" actId="478"/>
          <ac:spMkLst>
            <pc:docMk/>
            <pc:sldMk cId="2553025462" sldId="269"/>
            <ac:spMk id="49" creationId="{AC131754-79D5-E62B-06A3-2A04946C66E7}"/>
          </ac:spMkLst>
        </pc:spChg>
        <pc:spChg chg="del">
          <ac:chgData name="Barabucci, Claudia" userId="5972fce7-4b5c-405c-9f83-b43540fc848d" providerId="ADAL" clId="{59C703F8-0332-4C4B-9A3D-B60EF4A886B5}" dt="2026-06-03T08:52:39.320" v="71" actId="478"/>
          <ac:spMkLst>
            <pc:docMk/>
            <pc:sldMk cId="2553025462" sldId="269"/>
            <ac:spMk id="50" creationId="{6E664419-8770-1935-C7C7-21973DC1BD08}"/>
          </ac:spMkLst>
        </pc:spChg>
        <pc:spChg chg="del">
          <ac:chgData name="Barabucci, Claudia" userId="5972fce7-4b5c-405c-9f83-b43540fc848d" providerId="ADAL" clId="{59C703F8-0332-4C4B-9A3D-B60EF4A886B5}" dt="2026-06-03T08:52:35.550" v="67" actId="478"/>
          <ac:spMkLst>
            <pc:docMk/>
            <pc:sldMk cId="2553025462" sldId="269"/>
            <ac:spMk id="51" creationId="{BB4C6C5A-3CE4-9BE5-9E7B-7BC8CC4921B5}"/>
          </ac:spMkLst>
        </pc:spChg>
        <pc:spChg chg="mod">
          <ac:chgData name="Barabucci, Claudia" userId="5972fce7-4b5c-405c-9f83-b43540fc848d" providerId="ADAL" clId="{59C703F8-0332-4C4B-9A3D-B60EF4A886B5}" dt="2026-06-03T08:51:56.042" v="57" actId="404"/>
          <ac:spMkLst>
            <pc:docMk/>
            <pc:sldMk cId="2553025462" sldId="269"/>
            <ac:spMk id="54" creationId="{61F2AB6F-AC4F-BA95-A3AD-26D017804560}"/>
          </ac:spMkLst>
        </pc:spChg>
        <pc:spChg chg="del">
          <ac:chgData name="Barabucci, Claudia" userId="5972fce7-4b5c-405c-9f83-b43540fc848d" providerId="ADAL" clId="{59C703F8-0332-4C4B-9A3D-B60EF4A886B5}" dt="2026-06-03T08:52:34.616" v="66" actId="478"/>
          <ac:spMkLst>
            <pc:docMk/>
            <pc:sldMk cId="2553025462" sldId="269"/>
            <ac:spMk id="55" creationId="{405F3224-E208-0ACD-8063-D386C479F33A}"/>
          </ac:spMkLst>
        </pc:spChg>
      </pc:sldChg>
      <pc:sldChg chg="modSp mod">
        <pc:chgData name="Barabucci, Claudia" userId="5972fce7-4b5c-405c-9f83-b43540fc848d" providerId="ADAL" clId="{59C703F8-0332-4C4B-9A3D-B60EF4A886B5}" dt="2026-06-03T08:51:37.034" v="53" actId="1076"/>
        <pc:sldMkLst>
          <pc:docMk/>
          <pc:sldMk cId="23665524" sldId="271"/>
        </pc:sldMkLst>
        <pc:spChg chg="mod">
          <ac:chgData name="Barabucci, Claudia" userId="5972fce7-4b5c-405c-9f83-b43540fc848d" providerId="ADAL" clId="{59C703F8-0332-4C4B-9A3D-B60EF4A886B5}" dt="2026-06-03T08:51:29.418" v="52" actId="14100"/>
          <ac:spMkLst>
            <pc:docMk/>
            <pc:sldMk cId="23665524" sldId="271"/>
            <ac:spMk id="56" creationId="{80DBA76A-D22A-852B-EA99-D9FF524BDBDA}"/>
          </ac:spMkLst>
        </pc:spChg>
        <pc:spChg chg="mod">
          <ac:chgData name="Barabucci, Claudia" userId="5972fce7-4b5c-405c-9f83-b43540fc848d" providerId="ADAL" clId="{59C703F8-0332-4C4B-9A3D-B60EF4A886B5}" dt="2026-06-03T08:51:26.465" v="51" actId="14100"/>
          <ac:spMkLst>
            <pc:docMk/>
            <pc:sldMk cId="23665524" sldId="271"/>
            <ac:spMk id="57" creationId="{14FC01D5-C876-DAA7-7896-9B6390A4C6F0}"/>
          </ac:spMkLst>
        </pc:spChg>
        <pc:spChg chg="mod">
          <ac:chgData name="Barabucci, Claudia" userId="5972fce7-4b5c-405c-9f83-b43540fc848d" providerId="ADAL" clId="{59C703F8-0332-4C4B-9A3D-B60EF4A886B5}" dt="2026-06-03T08:51:17.600" v="48" actId="14100"/>
          <ac:spMkLst>
            <pc:docMk/>
            <pc:sldMk cId="23665524" sldId="271"/>
            <ac:spMk id="58" creationId="{51EE4760-B4FA-C22A-73DE-E2C9FF1B6801}"/>
          </ac:spMkLst>
        </pc:spChg>
        <pc:spChg chg="mod">
          <ac:chgData name="Barabucci, Claudia" userId="5972fce7-4b5c-405c-9f83-b43540fc848d" providerId="ADAL" clId="{59C703F8-0332-4C4B-9A3D-B60EF4A886B5}" dt="2026-06-03T08:50:13.884" v="34" actId="14100"/>
          <ac:spMkLst>
            <pc:docMk/>
            <pc:sldMk cId="23665524" sldId="271"/>
            <ac:spMk id="59" creationId="{8D6FC343-D4EC-1EBD-988C-321CBA65A801}"/>
          </ac:spMkLst>
        </pc:spChg>
        <pc:spChg chg="mod">
          <ac:chgData name="Barabucci, Claudia" userId="5972fce7-4b5c-405c-9f83-b43540fc848d" providerId="ADAL" clId="{59C703F8-0332-4C4B-9A3D-B60EF4A886B5}" dt="2026-06-03T08:50:16.787" v="35" actId="14100"/>
          <ac:spMkLst>
            <pc:docMk/>
            <pc:sldMk cId="23665524" sldId="271"/>
            <ac:spMk id="60" creationId="{F9EE082C-4715-C6E8-3267-47866D7435A4}"/>
          </ac:spMkLst>
        </pc:spChg>
        <pc:spChg chg="mod">
          <ac:chgData name="Barabucci, Claudia" userId="5972fce7-4b5c-405c-9f83-b43540fc848d" providerId="ADAL" clId="{59C703F8-0332-4C4B-9A3D-B60EF4A886B5}" dt="2026-06-03T08:50:20.379" v="36" actId="1076"/>
          <ac:spMkLst>
            <pc:docMk/>
            <pc:sldMk cId="23665524" sldId="271"/>
            <ac:spMk id="61" creationId="{7D5878FF-1E4D-CB92-ACFF-6328DF399976}"/>
          </ac:spMkLst>
        </pc:spChg>
        <pc:spChg chg="mod">
          <ac:chgData name="Barabucci, Claudia" userId="5972fce7-4b5c-405c-9f83-b43540fc848d" providerId="ADAL" clId="{59C703F8-0332-4C4B-9A3D-B60EF4A886B5}" dt="2026-06-03T08:51:37.034" v="53" actId="1076"/>
          <ac:spMkLst>
            <pc:docMk/>
            <pc:sldMk cId="23665524" sldId="271"/>
            <ac:spMk id="62" creationId="{DDF65773-4E8B-FD4B-2144-51C9F918199B}"/>
          </ac:spMkLst>
        </pc:spChg>
        <pc:picChg chg="mod">
          <ac:chgData name="Barabucci, Claudia" userId="5972fce7-4b5c-405c-9f83-b43540fc848d" providerId="ADAL" clId="{59C703F8-0332-4C4B-9A3D-B60EF4A886B5}" dt="2026-06-03T08:50:47.632" v="41" actId="1076"/>
          <ac:picMkLst>
            <pc:docMk/>
            <pc:sldMk cId="23665524" sldId="271"/>
            <ac:picMk id="12" creationId="{0467A8A1-5352-1EB6-006C-7380DF2DEC4D}"/>
          </ac:picMkLst>
        </pc:picChg>
      </pc:sldChg>
      <pc:sldChg chg="addSp delSp modSp mod">
        <pc:chgData name="Barabucci, Claudia" userId="5972fce7-4b5c-405c-9f83-b43540fc848d" providerId="ADAL" clId="{59C703F8-0332-4C4B-9A3D-B60EF4A886B5}" dt="2026-06-03T08:53:37.100" v="81"/>
        <pc:sldMkLst>
          <pc:docMk/>
          <pc:sldMk cId="3823704558" sldId="272"/>
        </pc:sldMkLst>
        <pc:spChg chg="del mod">
          <ac:chgData name="Barabucci, Claudia" userId="5972fce7-4b5c-405c-9f83-b43540fc848d" providerId="ADAL" clId="{59C703F8-0332-4C4B-9A3D-B60EF4A886B5}" dt="2026-06-03T08:52:11.525" v="60" actId="478"/>
          <ac:spMkLst>
            <pc:docMk/>
            <pc:sldMk cId="3823704558" sldId="272"/>
            <ac:spMk id="2" creationId="{3F46C747-68B4-B299-DF42-CB89539048CD}"/>
          </ac:spMkLst>
        </pc:spChg>
        <pc:spChg chg="add del mod">
          <ac:chgData name="Barabucci, Claudia" userId="5972fce7-4b5c-405c-9f83-b43540fc848d" providerId="ADAL" clId="{59C703F8-0332-4C4B-9A3D-B60EF4A886B5}" dt="2026-06-03T08:53:36.686" v="80" actId="478"/>
          <ac:spMkLst>
            <pc:docMk/>
            <pc:sldMk cId="3823704558" sldId="272"/>
            <ac:spMk id="3" creationId="{76D80ABA-13DD-3150-DCB1-F50DC0C49530}"/>
          </ac:spMkLst>
        </pc:spChg>
        <pc:spChg chg="add mod">
          <ac:chgData name="Barabucci, Claudia" userId="5972fce7-4b5c-405c-9f83-b43540fc848d" providerId="ADAL" clId="{59C703F8-0332-4C4B-9A3D-B60EF4A886B5}" dt="2026-06-03T08:53:37.100" v="81"/>
          <ac:spMkLst>
            <pc:docMk/>
            <pc:sldMk cId="3823704558" sldId="272"/>
            <ac:spMk id="4" creationId="{662E20D8-502D-5D6C-AC4A-78FA08387E2B}"/>
          </ac:spMkLst>
        </pc:spChg>
        <pc:spChg chg="del">
          <ac:chgData name="Barabucci, Claudia" userId="5972fce7-4b5c-405c-9f83-b43540fc848d" providerId="ADAL" clId="{59C703F8-0332-4C4B-9A3D-B60EF4A886B5}" dt="2026-06-03T08:52:12.735" v="61" actId="478"/>
          <ac:spMkLst>
            <pc:docMk/>
            <pc:sldMk cId="3823704558" sldId="272"/>
            <ac:spMk id="5" creationId="{D986BCBD-C449-77EE-F829-15A8F5F299F5}"/>
          </ac:spMkLst>
        </pc:spChg>
        <pc:spChg chg="add mod">
          <ac:chgData name="Barabucci, Claudia" userId="5972fce7-4b5c-405c-9f83-b43540fc848d" providerId="ADAL" clId="{59C703F8-0332-4C4B-9A3D-B60EF4A886B5}" dt="2026-06-03T08:53:37.100" v="81"/>
          <ac:spMkLst>
            <pc:docMk/>
            <pc:sldMk cId="3823704558" sldId="272"/>
            <ac:spMk id="6" creationId="{89B74201-8D79-A5D1-12C8-A3137CAF3C46}"/>
          </ac:spMkLst>
        </pc:spChg>
        <pc:spChg chg="add mod">
          <ac:chgData name="Barabucci, Claudia" userId="5972fce7-4b5c-405c-9f83-b43540fc848d" providerId="ADAL" clId="{59C703F8-0332-4C4B-9A3D-B60EF4A886B5}" dt="2026-06-03T08:53:37.100" v="81"/>
          <ac:spMkLst>
            <pc:docMk/>
            <pc:sldMk cId="3823704558" sldId="272"/>
            <ac:spMk id="7" creationId="{48065AB3-C291-0860-FDE8-A702D0DA045D}"/>
          </ac:spMkLst>
        </pc:spChg>
        <pc:spChg chg="del mod">
          <ac:chgData name="Barabucci, Claudia" userId="5972fce7-4b5c-405c-9f83-b43540fc848d" providerId="ADAL" clId="{59C703F8-0332-4C4B-9A3D-B60EF4A886B5}" dt="2026-06-03T08:52:10.468" v="59" actId="478"/>
          <ac:spMkLst>
            <pc:docMk/>
            <pc:sldMk cId="3823704558" sldId="272"/>
            <ac:spMk id="8" creationId="{2ED97072-3358-75CA-A4F8-054253A8C6C1}"/>
          </ac:spMkLst>
        </pc:spChg>
        <pc:spChg chg="add mod">
          <ac:chgData name="Barabucci, Claudia" userId="5972fce7-4b5c-405c-9f83-b43540fc848d" providerId="ADAL" clId="{59C703F8-0332-4C4B-9A3D-B60EF4A886B5}" dt="2026-06-03T08:53:37.100" v="81"/>
          <ac:spMkLst>
            <pc:docMk/>
            <pc:sldMk cId="3823704558" sldId="272"/>
            <ac:spMk id="9" creationId="{2D25FA27-AB01-1E28-ECC9-E2745640F43C}"/>
          </ac:spMkLst>
        </pc:spChg>
        <pc:spChg chg="mod">
          <ac:chgData name="Barabucci, Claudia" userId="5972fce7-4b5c-405c-9f83-b43540fc848d" providerId="ADAL" clId="{59C703F8-0332-4C4B-9A3D-B60EF4A886B5}" dt="2026-06-03T08:48:57.274" v="12" actId="14100"/>
          <ac:spMkLst>
            <pc:docMk/>
            <pc:sldMk cId="3823704558" sldId="272"/>
            <ac:spMk id="14" creationId="{04F8F4FC-F057-EBE3-D0CF-51E0AF6DE0A1}"/>
          </ac:spMkLst>
        </pc:spChg>
        <pc:spChg chg="del mod">
          <ac:chgData name="Barabucci, Claudia" userId="5972fce7-4b5c-405c-9f83-b43540fc848d" providerId="ADAL" clId="{59C703F8-0332-4C4B-9A3D-B60EF4A886B5}" dt="2026-06-03T08:52:09.377" v="58" actId="478"/>
          <ac:spMkLst>
            <pc:docMk/>
            <pc:sldMk cId="3823704558" sldId="272"/>
            <ac:spMk id="16" creationId="{131AC6CB-07F6-33BF-F232-EC097D70E9C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z-Cyrl-AZ" sz="1200" dirty="0">
                <a:latin typeface="Montserrat" pitchFamily="2" charset="77"/>
              </a:rPr>
              <a:t>Предотвратяване на </a:t>
            </a:r>
            <a:r>
              <a:rPr lang="az-Cyrl-AZ" sz="1200" b="1" dirty="0">
                <a:latin typeface="Montserrat" pitchFamily="2" charset="77"/>
              </a:rPr>
              <a:t>инфекциите причинени от храни</a:t>
            </a:r>
            <a:r>
              <a:rPr lang="az-Cyrl-AZ" sz="1200" dirty="0">
                <a:latin typeface="Montserrat" pitchFamily="2" charset="77"/>
              </a:rPr>
              <a:t> чрез научнообосновани практики за безопасност на храните</a:t>
            </a:r>
            <a:endParaRPr lang="en-US" sz="1200" dirty="0">
              <a:latin typeface="Montserrat" pitchFamily="2" charset="77"/>
            </a:endParaRP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5A4D7B-C355-9546-97F9-4254FB5C1AA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0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C7D9A-9995-C2E6-A840-E08BD3A28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D055B0-28D1-E3A9-5517-4BB8A603E7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113" t="2152" r="14985" b="-2152"/>
          <a:stretch>
            <a:fillRect/>
          </a:stretch>
        </p:blipFill>
        <p:spPr>
          <a:xfrm>
            <a:off x="-2" y="0"/>
            <a:ext cx="13728462" cy="12231102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00E20DC9-DB12-DC56-6BC8-D919DF046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CEA3848-E45F-34A8-6174-AF02CDE329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3729594-E012-423C-159F-2B7FEEB24250}"/>
              </a:ext>
            </a:extLst>
          </p:cNvPr>
          <p:cNvSpPr/>
          <p:nvPr/>
        </p:nvSpPr>
        <p:spPr>
          <a:xfrm>
            <a:off x="-2" y="633614"/>
            <a:ext cx="1236427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4F8F4FC-F057-EBE3-D0CF-51E0AF6DE0A1}"/>
              </a:ext>
            </a:extLst>
          </p:cNvPr>
          <p:cNvSpPr/>
          <p:nvPr/>
        </p:nvSpPr>
        <p:spPr>
          <a:xfrm>
            <a:off x="-2" y="1542841"/>
            <a:ext cx="1126540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F0A10F-8600-9E0E-84EC-055CC68A343F}"/>
              </a:ext>
            </a:extLst>
          </p:cNvPr>
          <p:cNvSpPr txBox="1"/>
          <p:nvPr/>
        </p:nvSpPr>
        <p:spPr>
          <a:xfrm>
            <a:off x="331273" y="711200"/>
            <a:ext cx="123113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6000" b="1" dirty="0">
                <a:solidFill>
                  <a:srgbClr val="303030"/>
                </a:solidFill>
                <a:latin typeface="Montserrat" pitchFamily="2" charset="77"/>
              </a:rPr>
              <a:t>Световен ден за безопасност на храните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2E20D8-502D-5D6C-AC4A-78FA08387E2B}"/>
              </a:ext>
            </a:extLst>
          </p:cNvPr>
          <p:cNvSpPr/>
          <p:nvPr/>
        </p:nvSpPr>
        <p:spPr>
          <a:xfrm flipV="1">
            <a:off x="1609345" y="9862570"/>
            <a:ext cx="1185008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9B74201-8D79-A5D1-12C8-A3137CAF3C46}"/>
              </a:ext>
            </a:extLst>
          </p:cNvPr>
          <p:cNvSpPr/>
          <p:nvPr/>
        </p:nvSpPr>
        <p:spPr>
          <a:xfrm flipV="1">
            <a:off x="1609345" y="10579425"/>
            <a:ext cx="1185008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065AB3-C291-0860-FDE8-A702D0DA045D}"/>
              </a:ext>
            </a:extLst>
          </p:cNvPr>
          <p:cNvSpPr/>
          <p:nvPr/>
        </p:nvSpPr>
        <p:spPr>
          <a:xfrm flipV="1">
            <a:off x="1609345" y="9131606"/>
            <a:ext cx="1185008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25FA27-AB01-1E28-ECC9-E2745640F43C}"/>
              </a:ext>
            </a:extLst>
          </p:cNvPr>
          <p:cNvSpPr txBox="1"/>
          <p:nvPr/>
        </p:nvSpPr>
        <p:spPr>
          <a:xfrm>
            <a:off x="1609343" y="9136723"/>
            <a:ext cx="11703783" cy="225183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az-Cyrl-AZ" sz="3600" dirty="0">
                <a:latin typeface="Montserrat" pitchFamily="2" charset="77"/>
              </a:rPr>
              <a:t>Предотвратяване на </a:t>
            </a:r>
            <a:r>
              <a:rPr lang="az-Cyrl-AZ" sz="3600" b="1" dirty="0">
                <a:latin typeface="Montserrat" pitchFamily="2" charset="77"/>
              </a:rPr>
              <a:t>инфекциите, причинени от храни,</a:t>
            </a:r>
            <a:r>
              <a:rPr lang="az-Cyrl-AZ" sz="3600" dirty="0">
                <a:latin typeface="Montserrat" pitchFamily="2" charset="77"/>
              </a:rPr>
              <a:t> чрез научнообосновани практики за безопасност на храните</a:t>
            </a:r>
            <a:endParaRPr lang="en-US" sz="36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23704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1CF2E-85E0-29C2-A213-30D006E49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03E0E37-87DC-0772-FDB2-E24A0E28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53" r="17541"/>
          <a:stretch>
            <a:fillRect/>
          </a:stretch>
        </p:blipFill>
        <p:spPr>
          <a:xfrm>
            <a:off x="-2" y="11698"/>
            <a:ext cx="13716001" cy="1221940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7F1C04A9-B75D-A1C5-AF91-A2484BEB0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A71ED724-070B-AC4B-FEC5-14C9EDAE0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7B1194FC-2F92-9778-4786-5F8234DF924F}"/>
              </a:ext>
            </a:extLst>
          </p:cNvPr>
          <p:cNvSpPr/>
          <p:nvPr/>
        </p:nvSpPr>
        <p:spPr>
          <a:xfrm>
            <a:off x="-2" y="633614"/>
            <a:ext cx="12642575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29DE922-9989-2CDA-5DC8-76F59B373F42}"/>
              </a:ext>
            </a:extLst>
          </p:cNvPr>
          <p:cNvSpPr/>
          <p:nvPr/>
        </p:nvSpPr>
        <p:spPr>
          <a:xfrm>
            <a:off x="-2" y="1542841"/>
            <a:ext cx="6181345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213CF21-D0B5-6B4F-4BD9-903B64274053}"/>
              </a:ext>
            </a:extLst>
          </p:cNvPr>
          <p:cNvSpPr txBox="1"/>
          <p:nvPr/>
        </p:nvSpPr>
        <p:spPr>
          <a:xfrm>
            <a:off x="331273" y="689626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6000" b="1" dirty="0">
                <a:solidFill>
                  <a:srgbClr val="303030"/>
                </a:solidFill>
                <a:latin typeface="Montserrat" pitchFamily="2" charset="77"/>
              </a:rPr>
              <a:t>Световен ден за безопасност на храните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A83C137-8499-2F33-F871-CD5E0C268E1B}"/>
              </a:ext>
            </a:extLst>
          </p:cNvPr>
          <p:cNvSpPr/>
          <p:nvPr/>
        </p:nvSpPr>
        <p:spPr>
          <a:xfrm flipV="1">
            <a:off x="1609345" y="9862570"/>
            <a:ext cx="1185008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38F1DC0-05BB-F2C4-4ED1-DA8B80EDB40E}"/>
              </a:ext>
            </a:extLst>
          </p:cNvPr>
          <p:cNvSpPr/>
          <p:nvPr/>
        </p:nvSpPr>
        <p:spPr>
          <a:xfrm flipV="1">
            <a:off x="1609345" y="10579425"/>
            <a:ext cx="1185008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964864-11CA-00F2-2F2D-29A502DD4FFA}"/>
              </a:ext>
            </a:extLst>
          </p:cNvPr>
          <p:cNvSpPr/>
          <p:nvPr/>
        </p:nvSpPr>
        <p:spPr>
          <a:xfrm flipV="1">
            <a:off x="1609345" y="9131606"/>
            <a:ext cx="1185008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EA003A-BF02-5E55-7511-5C0938735830}"/>
              </a:ext>
            </a:extLst>
          </p:cNvPr>
          <p:cNvSpPr txBox="1"/>
          <p:nvPr/>
        </p:nvSpPr>
        <p:spPr>
          <a:xfrm>
            <a:off x="1609343" y="9136723"/>
            <a:ext cx="11703783" cy="225183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az-Cyrl-AZ" sz="3600" dirty="0">
                <a:latin typeface="Montserrat" pitchFamily="2" charset="77"/>
              </a:rPr>
              <a:t>Предотвратяване на </a:t>
            </a:r>
            <a:r>
              <a:rPr lang="az-Cyrl-AZ" sz="3600" b="1" dirty="0">
                <a:latin typeface="Montserrat" pitchFamily="2" charset="77"/>
              </a:rPr>
              <a:t>инфекциите, причинени от храни,</a:t>
            </a:r>
            <a:r>
              <a:rPr lang="az-Cyrl-AZ" sz="3600" dirty="0">
                <a:latin typeface="Montserrat" pitchFamily="2" charset="77"/>
              </a:rPr>
              <a:t> чрез научнообосновани практики за безопасност на храните</a:t>
            </a:r>
            <a:endParaRPr lang="en-US" sz="36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5988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FE050-F62C-E8D5-F120-8A77FD923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BA92A29-0618-7D7F-A662-12460D3362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214" r="12056"/>
          <a:stretch>
            <a:fillRect/>
          </a:stretch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5E5A56F1-F362-5390-3E3E-B3BE0AA25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6F1F7EB5-0B57-C6B7-201A-1AB4FAB6E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B1194FC-2F92-9778-4786-5F8234DF924F}"/>
              </a:ext>
            </a:extLst>
          </p:cNvPr>
          <p:cNvSpPr/>
          <p:nvPr/>
        </p:nvSpPr>
        <p:spPr>
          <a:xfrm>
            <a:off x="-2" y="633614"/>
            <a:ext cx="12642575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29DE922-9989-2CDA-5DC8-76F59B373F42}"/>
              </a:ext>
            </a:extLst>
          </p:cNvPr>
          <p:cNvSpPr/>
          <p:nvPr/>
        </p:nvSpPr>
        <p:spPr>
          <a:xfrm>
            <a:off x="-2" y="1542841"/>
            <a:ext cx="504748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EF8177-C47E-7273-A120-013E6FB1B46E}"/>
              </a:ext>
            </a:extLst>
          </p:cNvPr>
          <p:cNvSpPr txBox="1"/>
          <p:nvPr/>
        </p:nvSpPr>
        <p:spPr>
          <a:xfrm>
            <a:off x="-161505" y="731566"/>
            <a:ext cx="124563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6000" b="1" dirty="0">
                <a:solidFill>
                  <a:srgbClr val="303030"/>
                </a:solidFill>
                <a:latin typeface="Montserrat" pitchFamily="2" charset="77"/>
              </a:rPr>
              <a:t>Световен ден за безопасност на храните</a:t>
            </a:r>
            <a:endParaRPr lang="en-GB" sz="6000" b="1" dirty="0">
              <a:solidFill>
                <a:srgbClr val="303030"/>
              </a:solidFill>
              <a:latin typeface="Montserrat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5666822-04AC-DAD9-C2A1-911E48891896}"/>
              </a:ext>
            </a:extLst>
          </p:cNvPr>
          <p:cNvSpPr/>
          <p:nvPr/>
        </p:nvSpPr>
        <p:spPr>
          <a:xfrm flipV="1">
            <a:off x="1609345" y="9862570"/>
            <a:ext cx="1185008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D74482A-715F-8B68-E622-5689EDF13FFB}"/>
              </a:ext>
            </a:extLst>
          </p:cNvPr>
          <p:cNvSpPr/>
          <p:nvPr/>
        </p:nvSpPr>
        <p:spPr>
          <a:xfrm flipV="1">
            <a:off x="1609345" y="10579425"/>
            <a:ext cx="1185008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203FEE3-A8B1-AC27-78BE-7D7CB1FA319A}"/>
              </a:ext>
            </a:extLst>
          </p:cNvPr>
          <p:cNvSpPr/>
          <p:nvPr/>
        </p:nvSpPr>
        <p:spPr>
          <a:xfrm flipV="1">
            <a:off x="1609345" y="9131606"/>
            <a:ext cx="1185008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330751-76ED-F8E4-402D-06A91382B4E9}"/>
              </a:ext>
            </a:extLst>
          </p:cNvPr>
          <p:cNvSpPr txBox="1"/>
          <p:nvPr/>
        </p:nvSpPr>
        <p:spPr>
          <a:xfrm>
            <a:off x="1609343" y="9136723"/>
            <a:ext cx="11703783" cy="225183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az-Cyrl-AZ" sz="3600" dirty="0">
                <a:latin typeface="Montserrat" pitchFamily="2" charset="77"/>
              </a:rPr>
              <a:t>Предотвратяване на </a:t>
            </a:r>
            <a:r>
              <a:rPr lang="az-Cyrl-AZ" sz="3600" b="1" dirty="0">
                <a:latin typeface="Montserrat" pitchFamily="2" charset="77"/>
              </a:rPr>
              <a:t>инфекциите, причинени от храни,</a:t>
            </a:r>
            <a:r>
              <a:rPr lang="az-Cyrl-AZ" sz="3600" dirty="0">
                <a:latin typeface="Montserrat" pitchFamily="2" charset="77"/>
              </a:rPr>
              <a:t> чрез научнообосновани практики за безопасност на храните</a:t>
            </a:r>
            <a:endParaRPr lang="en-US" sz="36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53521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67E56-0500-700B-F647-807025D49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467A8A1-5352-1EB6-006C-7380DF2DEC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135" r="13135"/>
          <a:stretch/>
        </p:blipFill>
        <p:spPr>
          <a:xfrm>
            <a:off x="-2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9E40E13-398C-A3CE-13F9-C659571BA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B4C82581-E82B-C00A-4710-7DAFC1DC3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80DBA76A-D22A-852B-EA99-D9FF524BDBDA}"/>
              </a:ext>
            </a:extLst>
          </p:cNvPr>
          <p:cNvSpPr/>
          <p:nvPr/>
        </p:nvSpPr>
        <p:spPr>
          <a:xfrm flipV="1">
            <a:off x="1609345" y="9862570"/>
            <a:ext cx="1185008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4FC01D5-C876-DAA7-7896-9B6390A4C6F0}"/>
              </a:ext>
            </a:extLst>
          </p:cNvPr>
          <p:cNvSpPr/>
          <p:nvPr/>
        </p:nvSpPr>
        <p:spPr>
          <a:xfrm flipV="1">
            <a:off x="1609345" y="10579425"/>
            <a:ext cx="1185008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1EE4760-B4FA-C22A-73DE-E2C9FF1B6801}"/>
              </a:ext>
            </a:extLst>
          </p:cNvPr>
          <p:cNvSpPr/>
          <p:nvPr/>
        </p:nvSpPr>
        <p:spPr>
          <a:xfrm flipV="1">
            <a:off x="1609345" y="9131606"/>
            <a:ext cx="1185008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D6FC343-D4EC-1EBD-988C-321CBA65A801}"/>
              </a:ext>
            </a:extLst>
          </p:cNvPr>
          <p:cNvSpPr/>
          <p:nvPr/>
        </p:nvSpPr>
        <p:spPr>
          <a:xfrm>
            <a:off x="-2" y="633614"/>
            <a:ext cx="13041073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9EE082C-4715-C6E8-3267-47866D7435A4}"/>
              </a:ext>
            </a:extLst>
          </p:cNvPr>
          <p:cNvSpPr/>
          <p:nvPr/>
        </p:nvSpPr>
        <p:spPr>
          <a:xfrm>
            <a:off x="-2" y="1542841"/>
            <a:ext cx="504748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D5878FF-1E4D-CB92-ACFF-6328DF399976}"/>
              </a:ext>
            </a:extLst>
          </p:cNvPr>
          <p:cNvSpPr txBox="1"/>
          <p:nvPr/>
        </p:nvSpPr>
        <p:spPr>
          <a:xfrm>
            <a:off x="162863" y="669881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6000" b="1" dirty="0">
                <a:solidFill>
                  <a:srgbClr val="303030"/>
                </a:solidFill>
                <a:latin typeface="Montserrat" pitchFamily="2" charset="77"/>
              </a:rPr>
              <a:t>Световен ден за безопасност на храните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DF65773-4E8B-FD4B-2144-51C9F918199B}"/>
              </a:ext>
            </a:extLst>
          </p:cNvPr>
          <p:cNvSpPr txBox="1"/>
          <p:nvPr/>
        </p:nvSpPr>
        <p:spPr>
          <a:xfrm>
            <a:off x="1609343" y="9136723"/>
            <a:ext cx="11703783" cy="225183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az-Cyrl-AZ" sz="3600" dirty="0">
                <a:latin typeface="Montserrat" pitchFamily="2" charset="77"/>
              </a:rPr>
              <a:t>Предотвратяване на </a:t>
            </a:r>
            <a:r>
              <a:rPr lang="az-Cyrl-AZ" sz="3600" b="1" dirty="0">
                <a:latin typeface="Montserrat" pitchFamily="2" charset="77"/>
              </a:rPr>
              <a:t>инфекциите, причинени от храни,</a:t>
            </a:r>
            <a:r>
              <a:rPr lang="az-Cyrl-AZ" sz="3600" dirty="0">
                <a:latin typeface="Montserrat" pitchFamily="2" charset="77"/>
              </a:rPr>
              <a:t> чрез научнообосновани практики за безопасност на храните</a:t>
            </a:r>
            <a:endParaRPr lang="en-US" sz="36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665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072FA-1249-4DC6-B88B-55BCBE638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FD6D05B-718B-4047-07FD-357F919512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70" r="3953"/>
          <a:stretch>
            <a:fillRect/>
          </a:stretch>
        </p:blipFill>
        <p:spPr>
          <a:xfrm>
            <a:off x="-2" y="0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C18FF1B-E475-2BBD-1D31-92C8C07FE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4C0F23E-91C1-834A-F65D-80917F6CB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F0399E38-FE1F-CF6F-CB79-8EB212586145}"/>
              </a:ext>
            </a:extLst>
          </p:cNvPr>
          <p:cNvSpPr/>
          <p:nvPr/>
        </p:nvSpPr>
        <p:spPr>
          <a:xfrm>
            <a:off x="-1" y="633614"/>
            <a:ext cx="648788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EE8AC53-0B78-D7CF-0CE2-96E7CB31C4F5}"/>
              </a:ext>
            </a:extLst>
          </p:cNvPr>
          <p:cNvSpPr/>
          <p:nvPr/>
        </p:nvSpPr>
        <p:spPr>
          <a:xfrm>
            <a:off x="-1" y="1542841"/>
            <a:ext cx="457200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DD8DCE6-35BB-361C-B5BE-D59F6BA1EAF6}"/>
              </a:ext>
            </a:extLst>
          </p:cNvPr>
          <p:cNvSpPr/>
          <p:nvPr/>
        </p:nvSpPr>
        <p:spPr>
          <a:xfrm>
            <a:off x="-1" y="633614"/>
            <a:ext cx="12384158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C0D534F-9775-5C44-8074-02C67A397480}"/>
              </a:ext>
            </a:extLst>
          </p:cNvPr>
          <p:cNvSpPr/>
          <p:nvPr/>
        </p:nvSpPr>
        <p:spPr>
          <a:xfrm>
            <a:off x="-1" y="1542841"/>
            <a:ext cx="457200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1F2AB6F-AC4F-BA95-A3AD-26D017804560}"/>
              </a:ext>
            </a:extLst>
          </p:cNvPr>
          <p:cNvSpPr txBox="1"/>
          <p:nvPr/>
        </p:nvSpPr>
        <p:spPr>
          <a:xfrm>
            <a:off x="-80293" y="811877"/>
            <a:ext cx="130410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5400" b="1" dirty="0">
                <a:solidFill>
                  <a:srgbClr val="303030"/>
                </a:solidFill>
                <a:latin typeface="Montserrat" pitchFamily="2" charset="77"/>
              </a:rPr>
              <a:t>Световен ден за безопасност на храните</a:t>
            </a:r>
            <a:endParaRPr lang="en-GB" sz="54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8A5260-0273-62B5-3C8D-C48762B5CE4B}"/>
              </a:ext>
            </a:extLst>
          </p:cNvPr>
          <p:cNvSpPr/>
          <p:nvPr/>
        </p:nvSpPr>
        <p:spPr>
          <a:xfrm flipV="1">
            <a:off x="1609345" y="9862570"/>
            <a:ext cx="1185008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1BD356A-7F92-F4AF-8FA7-A494B65883DF}"/>
              </a:ext>
            </a:extLst>
          </p:cNvPr>
          <p:cNvSpPr/>
          <p:nvPr/>
        </p:nvSpPr>
        <p:spPr>
          <a:xfrm flipV="1">
            <a:off x="1609345" y="10579425"/>
            <a:ext cx="1185008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5308D6-F15A-E831-F23E-802F851CC540}"/>
              </a:ext>
            </a:extLst>
          </p:cNvPr>
          <p:cNvSpPr/>
          <p:nvPr/>
        </p:nvSpPr>
        <p:spPr>
          <a:xfrm flipV="1">
            <a:off x="1609345" y="9131606"/>
            <a:ext cx="1185008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D166AD-B759-FE21-BF58-6E46B9E0B1D1}"/>
              </a:ext>
            </a:extLst>
          </p:cNvPr>
          <p:cNvSpPr txBox="1"/>
          <p:nvPr/>
        </p:nvSpPr>
        <p:spPr>
          <a:xfrm>
            <a:off x="1609343" y="9136723"/>
            <a:ext cx="11703783" cy="225183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az-Cyrl-AZ" sz="3600" dirty="0">
                <a:latin typeface="Montserrat" pitchFamily="2" charset="77"/>
              </a:rPr>
              <a:t>Предотвратяване на </a:t>
            </a:r>
            <a:r>
              <a:rPr lang="az-Cyrl-AZ" sz="3600" b="1" dirty="0">
                <a:latin typeface="Montserrat" pitchFamily="2" charset="77"/>
              </a:rPr>
              <a:t>инфекциите, причинени от храни,</a:t>
            </a:r>
            <a:r>
              <a:rPr lang="az-Cyrl-AZ" sz="3600" dirty="0">
                <a:latin typeface="Montserrat" pitchFamily="2" charset="77"/>
              </a:rPr>
              <a:t> чрез научнообосновани практики за безопасност на храните</a:t>
            </a:r>
            <a:endParaRPr lang="en-US" sz="36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530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erson looking at a food in the fridge&#10;&#10;AI-generated content may be incorrect.">
            <a:extLst>
              <a:ext uri="{FF2B5EF4-FFF2-40B4-BE49-F238E27FC236}">
                <a16:creationId xmlns:a16="http://schemas.microsoft.com/office/drawing/2014/main" id="{9F770740-4C8E-0A47-187D-63F76ED80C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368" t="3092" r="6315"/>
          <a:stretch>
            <a:fillRect/>
          </a:stretch>
        </p:blipFill>
        <p:spPr>
          <a:xfrm>
            <a:off x="-2877" y="-2876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2CD949B-405C-9F9E-0390-2547CE940A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26015023-D3AC-DB0D-6814-84C89C48A0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8037C01D-EEBD-C60C-DC5B-EB935335A053}"/>
              </a:ext>
            </a:extLst>
          </p:cNvPr>
          <p:cNvSpPr/>
          <p:nvPr/>
        </p:nvSpPr>
        <p:spPr>
          <a:xfrm>
            <a:off x="-2" y="633614"/>
            <a:ext cx="1234440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E31D320-D866-B1A0-B49D-097A1C9BC4AA}"/>
              </a:ext>
            </a:extLst>
          </p:cNvPr>
          <p:cNvSpPr/>
          <p:nvPr/>
        </p:nvSpPr>
        <p:spPr>
          <a:xfrm>
            <a:off x="-1" y="1542841"/>
            <a:ext cx="414892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2FB202C-BB01-E0AA-F69B-660E70E3D37C}"/>
              </a:ext>
            </a:extLst>
          </p:cNvPr>
          <p:cNvSpPr txBox="1"/>
          <p:nvPr/>
        </p:nvSpPr>
        <p:spPr>
          <a:xfrm>
            <a:off x="2875" y="776532"/>
            <a:ext cx="130410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5400" b="1" dirty="0">
                <a:solidFill>
                  <a:srgbClr val="303030"/>
                </a:solidFill>
                <a:latin typeface="Montserrat" pitchFamily="2" charset="77"/>
              </a:rPr>
              <a:t>Световен ден за безопасност на храните</a:t>
            </a:r>
            <a:endParaRPr lang="en-GB" sz="54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C3D7033-A33D-E933-DB0C-DB825A56971B}"/>
              </a:ext>
            </a:extLst>
          </p:cNvPr>
          <p:cNvSpPr/>
          <p:nvPr/>
        </p:nvSpPr>
        <p:spPr>
          <a:xfrm flipV="1">
            <a:off x="1609345" y="9862570"/>
            <a:ext cx="1185008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28BB11F-C4BA-8E79-2115-CDA844DF9981}"/>
              </a:ext>
            </a:extLst>
          </p:cNvPr>
          <p:cNvSpPr/>
          <p:nvPr/>
        </p:nvSpPr>
        <p:spPr>
          <a:xfrm flipV="1">
            <a:off x="1609345" y="10579425"/>
            <a:ext cx="1185008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D11D5E-64F8-5021-7BC8-D41D488E275E}"/>
              </a:ext>
            </a:extLst>
          </p:cNvPr>
          <p:cNvSpPr/>
          <p:nvPr/>
        </p:nvSpPr>
        <p:spPr>
          <a:xfrm flipV="1">
            <a:off x="1609345" y="9131606"/>
            <a:ext cx="11850086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11BF11-1123-0C04-8CDE-2ACFBCDBB24F}"/>
              </a:ext>
            </a:extLst>
          </p:cNvPr>
          <p:cNvSpPr txBox="1"/>
          <p:nvPr/>
        </p:nvSpPr>
        <p:spPr>
          <a:xfrm>
            <a:off x="1609343" y="9136723"/>
            <a:ext cx="11703783" cy="225183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az-Cyrl-AZ" sz="3600" dirty="0">
                <a:latin typeface="Montserrat" pitchFamily="2" charset="77"/>
              </a:rPr>
              <a:t>Предотвратяване на </a:t>
            </a:r>
            <a:r>
              <a:rPr lang="az-Cyrl-AZ" sz="3600" b="1" dirty="0">
                <a:latin typeface="Montserrat" pitchFamily="2" charset="77"/>
              </a:rPr>
              <a:t>инфекциите, причинени от храни,</a:t>
            </a:r>
            <a:r>
              <a:rPr lang="az-Cyrl-AZ" sz="3600" dirty="0">
                <a:latin typeface="Montserrat" pitchFamily="2" charset="77"/>
              </a:rPr>
              <a:t> чрез научнообосновани практики за безопасност на храните</a:t>
            </a:r>
            <a:endParaRPr lang="en-US" sz="36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Props1.xml><?xml version="1.0" encoding="utf-8"?>
<ds:datastoreItem xmlns:ds="http://schemas.openxmlformats.org/officeDocument/2006/customXml" ds:itemID="{72BC26F7-1CAB-4106-A1CE-BC9246247E88}">
  <ds:schemaRefs>
    <ds:schemaRef ds:uri="0528b274-48f2-4258-ae4e-d4f6dfd934b7"/>
    <ds:schemaRef ds:uri="34b48345-9ac7-4050-93a6-4b531ea34ae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C003FB7-392B-45B0-9960-939A5276CB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292C29C-83BC-43C2-B036-EB0868253F5F}">
  <ds:schemaRefs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purl.org/dc/terms/"/>
    <ds:schemaRef ds:uri="http://purl.org/dc/elements/1.1/"/>
    <ds:schemaRef ds:uri="http://schemas.microsoft.com/office/2006/metadata/properties"/>
    <ds:schemaRef ds:uri="0528b274-48f2-4258-ae4e-d4f6dfd934b7"/>
    <ds:schemaRef ds:uri="http://purl.org/dc/dcmitype/"/>
    <ds:schemaRef ds:uri="http://schemas.microsoft.com/office/infopath/2007/PartnerControls"/>
    <ds:schemaRef ds:uri="34b48345-9ac7-4050-93a6-4b531ea34ae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140</Words>
  <Application>Microsoft Office PowerPoint</Application>
  <PresentationFormat>Custom</PresentationFormat>
  <Paragraphs>14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Montserrat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Barabucci, Claudia</cp:lastModifiedBy>
  <cp:revision>88</cp:revision>
  <dcterms:created xsi:type="dcterms:W3CDTF">2024-06-06T13:31:57Z</dcterms:created>
  <dcterms:modified xsi:type="dcterms:W3CDTF">2026-06-03T08:53:55Z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  <property fmtid="{D5CDD505-2E9C-101B-9397-08002B2CF9AE}" pid="4" name="GCG_PML_LeadUnit">
    <vt:lpwstr>1;#Com|91be7a05-0945-a784-da6c-191e4d516dea</vt:lpwstr>
  </property>
  <property fmtid="{D5CDD505-2E9C-101B-9397-08002B2CF9AE}" pid="5" name="GCG_PML_Sector">
    <vt:lpwstr>9;#COMMUNICATION|ebc27f1f-b863-4d4d-abe6-ca23350f1598</vt:lpwstr>
  </property>
  <property fmtid="{D5CDD505-2E9C-101B-9397-08002B2CF9AE}" pid="6" name="GCG_PDoc_Hierarchy">
    <vt:lpwstr>12;#02-Implementation|8c557e85-3b5a-4fad-9e4e-5dbb79834368</vt:lpwstr>
  </property>
  <property fmtid="{D5CDD505-2E9C-101B-9397-08002B2CF9AE}" pid="7" name="GCG_PML_NatureOfContract">
    <vt:lpwstr>2;#Time ＆ Material|c684b1da-f893-427f-aa54-5af376496c76</vt:lpwstr>
  </property>
  <property fmtid="{D5CDD505-2E9C-101B-9397-08002B2CF9AE}" pid="8" name="GCG_PML_Country">
    <vt:lpwstr>7;#Belgium|215c9f7d-a693-454f-9b23-42466d4f9576</vt:lpwstr>
  </property>
  <property fmtid="{D5CDD505-2E9C-101B-9397-08002B2CF9AE}" pid="9" name="GCG_PML_Unit">
    <vt:lpwstr>1;#Com|91be7a05-0945-a784-da6c-191e4d516dea</vt:lpwstr>
  </property>
  <property fmtid="{D5CDD505-2E9C-101B-9397-08002B2CF9AE}" pid="10" name="GCG_PML_SDG">
    <vt:lpwstr/>
  </property>
  <property fmtid="{D5CDD505-2E9C-101B-9397-08002B2CF9AE}" pid="11" name="GCG_PML_Beneficiary">
    <vt:lpwstr>11;#EFSA - European Food Safety Authority|65dce739-9741-494e-ad69-b6bf05113814</vt:lpwstr>
  </property>
  <property fmtid="{D5CDD505-2E9C-101B-9397-08002B2CF9AE}" pid="12" name="GCG_PML_TechnicalFields">
    <vt:lpwstr>10;#Communication|e78e3ec7-70bd-4cc0-abad-24308b3e17a7</vt:lpwstr>
  </property>
  <property fmtid="{D5CDD505-2E9C-101B-9397-08002B2CF9AE}" pid="13" name="GCG_PML_ServiceLine">
    <vt:lpwstr/>
  </property>
  <property fmtid="{D5CDD505-2E9C-101B-9397-08002B2CF9AE}" pid="14" name="GCG_PML_Region">
    <vt:lpwstr>3;#Western Europe|8871c1ee-64d1-46cb-811b-140ad92c009f;#4;#Europe ＆ Central Asia|fb72a473-b246-49e0-bcf4-5be0d2c6efcc;#5;#EU Member States|38612e80-6003-4ce7-af68-85c04bce5180;#6;#European Economic Area|943a8c03-5a98-407c-b0cf-a70481c69969</vt:lpwstr>
  </property>
  <property fmtid="{D5CDD505-2E9C-101B-9397-08002B2CF9AE}" pid="15" name="GCG_PML_Financier">
    <vt:lpwstr>8;#EU - European Union|b05e4926-cd10-4aa1-a755-88a1fa9d24c8</vt:lpwstr>
  </property>
</Properties>
</file>