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28282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9A5B1-97CB-4CE9-BF65-4832EC845E4C}" v="15" dt="2026-06-04T16:56:06.054"/>
    <p1510:client id="{9093BB5B-2E4C-4878-91BD-C4BDA00859A9}" v="22" dt="2026-06-04T16:19:08.4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98"/>
    <p:restoredTop sz="94661"/>
  </p:normalViewPr>
  <p:slideViewPr>
    <p:cSldViewPr snapToGrid="0">
      <p:cViewPr varScale="1">
        <p:scale>
          <a:sx n="53" d="100"/>
          <a:sy n="53" d="100"/>
        </p:scale>
        <p:origin x="17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custSel modSld sldOrd">
      <pc:chgData name="Barabucci, Claudia" userId="5972fce7-4b5c-405c-9f83-b43540fc848d" providerId="ADAL" clId="{59C703F8-0332-4C4B-9A3D-B60EF4A886B5}" dt="2026-06-04T16:56:06.054" v="32"/>
      <pc:docMkLst>
        <pc:docMk/>
      </pc:docMkLst>
      <pc:sldChg chg="addSp delSp modSp mod ord">
        <pc:chgData name="Barabucci, Claudia" userId="5972fce7-4b5c-405c-9f83-b43540fc848d" providerId="ADAL" clId="{59C703F8-0332-4C4B-9A3D-B60EF4A886B5}" dt="2026-06-04T16:55:44.653" v="24" actId="14100"/>
        <pc:sldMkLst>
          <pc:docMk/>
          <pc:sldMk cId="868325399" sldId="266"/>
        </pc:sldMkLst>
        <pc:spChg chg="add del mod">
          <ac:chgData name="Barabucci, Claudia" userId="5972fce7-4b5c-405c-9f83-b43540fc848d" providerId="ADAL" clId="{59C703F8-0332-4C4B-9A3D-B60EF4A886B5}" dt="2026-06-04T16:55:37.889" v="21" actId="478"/>
          <ac:spMkLst>
            <pc:docMk/>
            <pc:sldMk cId="868325399" sldId="266"/>
            <ac:spMk id="3" creationId="{A1FDE1B8-6C16-DC99-6B77-A93266B994C2}"/>
          </ac:spMkLst>
        </pc:spChg>
        <pc:spChg chg="add mod">
          <ac:chgData name="Barabucci, Claudia" userId="5972fce7-4b5c-405c-9f83-b43540fc848d" providerId="ADAL" clId="{59C703F8-0332-4C4B-9A3D-B60EF4A886B5}" dt="2026-06-04T16:55:44.653" v="24" actId="14100"/>
          <ac:spMkLst>
            <pc:docMk/>
            <pc:sldMk cId="868325399" sldId="266"/>
            <ac:spMk id="5" creationId="{437A0AA3-E36F-B20E-A5D9-C17822370750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5:57.439" v="28"/>
        <pc:sldMkLst>
          <pc:docMk/>
          <pc:sldMk cId="853521202" sldId="267"/>
        </pc:sldMkLst>
        <pc:spChg chg="add del mod">
          <ac:chgData name="Barabucci, Claudia" userId="5972fce7-4b5c-405c-9f83-b43540fc848d" providerId="ADAL" clId="{59C703F8-0332-4C4B-9A3D-B60EF4A886B5}" dt="2026-06-04T16:55:25.398" v="16" actId="478"/>
          <ac:spMkLst>
            <pc:docMk/>
            <pc:sldMk cId="853521202" sldId="267"/>
            <ac:spMk id="7" creationId="{7D216909-71FB-FF25-A4ED-5434DA135033}"/>
          </ac:spMkLst>
        </pc:spChg>
        <pc:spChg chg="add mod">
          <ac:chgData name="Barabucci, Claudia" userId="5972fce7-4b5c-405c-9f83-b43540fc848d" providerId="ADAL" clId="{59C703F8-0332-4C4B-9A3D-B60EF4A886B5}" dt="2026-06-04T16:55:57.439" v="28"/>
          <ac:spMkLst>
            <pc:docMk/>
            <pc:sldMk cId="853521202" sldId="267"/>
            <ac:spMk id="8" creationId="{B0E686D7-CA8A-1113-A641-A56065DC2157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6:02.046" v="30"/>
        <pc:sldMkLst>
          <pc:docMk/>
          <pc:sldMk cId="3259884693" sldId="268"/>
        </pc:sldMkLst>
        <pc:spChg chg="add del mod">
          <ac:chgData name="Barabucci, Claudia" userId="5972fce7-4b5c-405c-9f83-b43540fc848d" providerId="ADAL" clId="{59C703F8-0332-4C4B-9A3D-B60EF4A886B5}" dt="2026-06-04T16:55:13.624" v="12" actId="478"/>
          <ac:spMkLst>
            <pc:docMk/>
            <pc:sldMk cId="3259884693" sldId="268"/>
            <ac:spMk id="7" creationId="{8F8B7CD0-A904-37BE-3DB4-90709ED1BA71}"/>
          </ac:spMkLst>
        </pc:spChg>
        <pc:spChg chg="add del mod">
          <ac:chgData name="Barabucci, Claudia" userId="5972fce7-4b5c-405c-9f83-b43540fc848d" providerId="ADAL" clId="{59C703F8-0332-4C4B-9A3D-B60EF4A886B5}" dt="2026-06-04T16:56:01.701" v="29" actId="478"/>
          <ac:spMkLst>
            <pc:docMk/>
            <pc:sldMk cId="3259884693" sldId="268"/>
            <ac:spMk id="8" creationId="{303722F8-9211-4FC6-1D26-0712845EF1A6}"/>
          </ac:spMkLst>
        </pc:spChg>
        <pc:spChg chg="add mod">
          <ac:chgData name="Barabucci, Claudia" userId="5972fce7-4b5c-405c-9f83-b43540fc848d" providerId="ADAL" clId="{59C703F8-0332-4C4B-9A3D-B60EF4A886B5}" dt="2026-06-04T16:56:02.046" v="30"/>
          <ac:spMkLst>
            <pc:docMk/>
            <pc:sldMk cId="3259884693" sldId="268"/>
            <ac:spMk id="9" creationId="{A2ECA3F5-AB1C-82B3-B3B1-F89DAAEBB0CC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5:50.139" v="26" actId="1035"/>
        <pc:sldMkLst>
          <pc:docMk/>
          <pc:sldMk cId="2553025462" sldId="269"/>
        </pc:sldMkLst>
        <pc:spChg chg="add del mod">
          <ac:chgData name="Barabucci, Claudia" userId="5972fce7-4b5c-405c-9f83-b43540fc848d" providerId="ADAL" clId="{59C703F8-0332-4C4B-9A3D-B60EF4A886B5}" dt="2026-06-04T16:55:33.400" v="18" actId="478"/>
          <ac:spMkLst>
            <pc:docMk/>
            <pc:sldMk cId="2553025462" sldId="269"/>
            <ac:spMk id="7" creationId="{66F27478-2069-34F3-6837-6150A19F258A}"/>
          </ac:spMkLst>
        </pc:spChg>
        <pc:spChg chg="add mod">
          <ac:chgData name="Barabucci, Claudia" userId="5972fce7-4b5c-405c-9f83-b43540fc848d" providerId="ADAL" clId="{59C703F8-0332-4C4B-9A3D-B60EF4A886B5}" dt="2026-06-04T16:55:50.139" v="26" actId="1035"/>
          <ac:spMkLst>
            <pc:docMk/>
            <pc:sldMk cId="2553025462" sldId="269"/>
            <ac:spMk id="8" creationId="{FFBF9343-2EAE-9ECD-B089-4BB9EE76110F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5:54.109" v="27"/>
        <pc:sldMkLst>
          <pc:docMk/>
          <pc:sldMk cId="23665524" sldId="271"/>
        </pc:sldMkLst>
        <pc:spChg chg="add del mod">
          <ac:chgData name="Barabucci, Claudia" userId="5972fce7-4b5c-405c-9f83-b43540fc848d" providerId="ADAL" clId="{59C703F8-0332-4C4B-9A3D-B60EF4A886B5}" dt="2026-06-04T16:55:29.200" v="17" actId="478"/>
          <ac:spMkLst>
            <pc:docMk/>
            <pc:sldMk cId="23665524" sldId="271"/>
            <ac:spMk id="7" creationId="{B14CB342-E56C-DAD0-C40A-8272700B06A0}"/>
          </ac:spMkLst>
        </pc:spChg>
        <pc:spChg chg="add mod">
          <ac:chgData name="Barabucci, Claudia" userId="5972fce7-4b5c-405c-9f83-b43540fc848d" providerId="ADAL" clId="{59C703F8-0332-4C4B-9A3D-B60EF4A886B5}" dt="2026-06-04T16:55:54.109" v="27"/>
          <ac:spMkLst>
            <pc:docMk/>
            <pc:sldMk cId="23665524" sldId="271"/>
            <ac:spMk id="8" creationId="{9ADFF1D0-792C-44F8-5DC5-E917ACFEB32E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6:06.054" v="32"/>
        <pc:sldMkLst>
          <pc:docMk/>
          <pc:sldMk cId="3823704558" sldId="272"/>
        </pc:sldMkLst>
        <pc:spChg chg="add del mod">
          <ac:chgData name="Barabucci, Claudia" userId="5972fce7-4b5c-405c-9f83-b43540fc848d" providerId="ADAL" clId="{59C703F8-0332-4C4B-9A3D-B60EF4A886B5}" dt="2026-06-04T16:54:35.110" v="6" actId="478"/>
          <ac:spMkLst>
            <pc:docMk/>
            <pc:sldMk cId="3823704558" sldId="272"/>
            <ac:spMk id="2" creationId="{C4F85FF1-F80E-50F4-E05B-0352E018D90C}"/>
          </ac:spMkLst>
        </pc:spChg>
        <pc:spChg chg="add del mod">
          <ac:chgData name="Barabucci, Claudia" userId="5972fce7-4b5c-405c-9f83-b43540fc848d" providerId="ADAL" clId="{59C703F8-0332-4C4B-9A3D-B60EF4A886B5}" dt="2026-06-04T16:54:38.300" v="8" actId="478"/>
          <ac:spMkLst>
            <pc:docMk/>
            <pc:sldMk cId="3823704558" sldId="272"/>
            <ac:spMk id="3" creationId="{B5DBE399-5FBF-326D-DEAC-E7AC98F958D2}"/>
          </ac:spMkLst>
        </pc:spChg>
        <pc:spChg chg="add del mod">
          <ac:chgData name="Barabucci, Claudia" userId="5972fce7-4b5c-405c-9f83-b43540fc848d" providerId="ADAL" clId="{59C703F8-0332-4C4B-9A3D-B60EF4A886B5}" dt="2026-06-04T16:56:05.701" v="31" actId="478"/>
          <ac:spMkLst>
            <pc:docMk/>
            <pc:sldMk cId="3823704558" sldId="272"/>
            <ac:spMk id="4" creationId="{A5B669D9-227E-0121-3FB7-CA1FCAD0B123}"/>
          </ac:spMkLst>
        </pc:spChg>
        <pc:spChg chg="add mod">
          <ac:chgData name="Barabucci, Claudia" userId="5972fce7-4b5c-405c-9f83-b43540fc848d" providerId="ADAL" clId="{59C703F8-0332-4C4B-9A3D-B60EF4A886B5}" dt="2026-06-04T16:56:06.054" v="32"/>
          <ac:spMkLst>
            <pc:docMk/>
            <pc:sldMk cId="3823704558" sldId="272"/>
            <ac:spMk id="5" creationId="{DCC2468B-A945-D22E-5638-553418E6551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0" y="17945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8951738-0031-F4D7-B64D-730F8247D704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2F7829-D60E-B6D0-00DD-60CEC7D234FD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6844F37-240F-539D-AEB6-D1A661753591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ED649D-9917-8861-7F32-C81F57FD4E1E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9D6FF5-5C78-9B4C-7E70-C2D7CE41D887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E0570E-B622-0832-107B-339AAE0384B9}"/>
              </a:ext>
            </a:extLst>
          </p:cNvPr>
          <p:cNvSpPr txBox="1"/>
          <p:nvPr/>
        </p:nvSpPr>
        <p:spPr>
          <a:xfrm>
            <a:off x="331273" y="711200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DCC2468B-A945-D22E-5638-553418E6551B}"/>
              </a:ext>
            </a:extLst>
          </p:cNvPr>
          <p:cNvSpPr/>
          <p:nvPr/>
        </p:nvSpPr>
        <p:spPr>
          <a:xfrm>
            <a:off x="7260336" y="12364781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740DB46-0E43-78E9-4B2B-BDD6766C0F16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92077F-AA1C-1418-3328-54AF3B04A392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A7BD2E-7DE5-185D-E507-B6D4F98A16CD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084988-758D-BEC6-8D50-CFAA1102B6A1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0B154-6E8A-0B1E-6D52-EEBE87545B08}"/>
              </a:ext>
            </a:extLst>
          </p:cNvPr>
          <p:cNvSpPr txBox="1"/>
          <p:nvPr/>
        </p:nvSpPr>
        <p:spPr>
          <a:xfrm>
            <a:off x="331273" y="711200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E87FDD-123F-0588-478A-AE7EBDDD1579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2ECA3F5-AB1C-82B3-B3B1-F89DAAEBB0CC}"/>
              </a:ext>
            </a:extLst>
          </p:cNvPr>
          <p:cNvSpPr/>
          <p:nvPr/>
        </p:nvSpPr>
        <p:spPr>
          <a:xfrm>
            <a:off x="7260336" y="12364781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E373A15-95F0-7751-205F-1D5A9C8F6F5B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2AAF21-B970-2422-EE8D-B267488BCE5E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D85C5D-1478-08A7-2949-DEC867369F89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FACC95-4D72-8371-CA1D-C4D6F93ACA00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57DA76-5631-803C-313E-79D0D89DBD10}"/>
              </a:ext>
            </a:extLst>
          </p:cNvPr>
          <p:cNvSpPr txBox="1"/>
          <p:nvPr/>
        </p:nvSpPr>
        <p:spPr>
          <a:xfrm>
            <a:off x="331273" y="729488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DA079A-9698-F33C-D74B-8A9CFA777849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B0E686D7-CA8A-1113-A641-A56065DC2157}"/>
              </a:ext>
            </a:extLst>
          </p:cNvPr>
          <p:cNvSpPr/>
          <p:nvPr/>
        </p:nvSpPr>
        <p:spPr>
          <a:xfrm>
            <a:off x="7260336" y="12364781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78167B8-629D-034F-846C-99B621A02AB8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A32813-B1E3-DC7A-BC77-F1659D1F4537}"/>
              </a:ext>
            </a:extLst>
          </p:cNvPr>
          <p:cNvSpPr txBox="1"/>
          <p:nvPr/>
        </p:nvSpPr>
        <p:spPr>
          <a:xfrm>
            <a:off x="331273" y="729488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C31061-F3FB-C209-E995-A3CBD639E154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E343DF-D788-1A63-26AA-3A00A2680BFE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DB422A-193F-B563-39FF-E87365B22857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1BDDD8-2B09-5BCB-6056-317F934895A0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9ADFF1D0-792C-44F8-5DC5-E917ACFEB32E}"/>
              </a:ext>
            </a:extLst>
          </p:cNvPr>
          <p:cNvSpPr/>
          <p:nvPr/>
        </p:nvSpPr>
        <p:spPr>
          <a:xfrm>
            <a:off x="7260336" y="12364781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23618737-9379-36E8-B5E2-AF0B0E8CACBA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9286B9-26E8-6F55-9CDF-BC8AA24AFB6A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971A6D-E1BD-0B73-F1AE-F221B4209C53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F59E92-28C8-9395-16C1-72A50D025F31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45B7B-415A-99EE-9E70-0BD30F609BE6}"/>
              </a:ext>
            </a:extLst>
          </p:cNvPr>
          <p:cNvSpPr txBox="1"/>
          <p:nvPr/>
        </p:nvSpPr>
        <p:spPr>
          <a:xfrm>
            <a:off x="331273" y="729488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49E30-943E-8872-F3B4-310B79CEE292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FFBF9343-2EAE-9ECD-B089-4BB9EE76110F}"/>
              </a:ext>
            </a:extLst>
          </p:cNvPr>
          <p:cNvSpPr/>
          <p:nvPr/>
        </p:nvSpPr>
        <p:spPr>
          <a:xfrm>
            <a:off x="7260336" y="12346493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3507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4AA03D7-0A2C-2EA5-B4E6-3A370B0D1E6C}"/>
              </a:ext>
            </a:extLst>
          </p:cNvPr>
          <p:cNvSpPr/>
          <p:nvPr/>
        </p:nvSpPr>
        <p:spPr>
          <a:xfrm>
            <a:off x="1" y="633614"/>
            <a:ext cx="1244009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DD0046-EA9E-75AF-F5B1-968B276BEADC}"/>
              </a:ext>
            </a:extLst>
          </p:cNvPr>
          <p:cNvSpPr txBox="1"/>
          <p:nvPr/>
        </p:nvSpPr>
        <p:spPr>
          <a:xfrm>
            <a:off x="331273" y="729488"/>
            <a:ext cx="12661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Wereldvoedselveiligheidsdag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BE232B-0D25-13E9-5060-A7F000A3C36B}"/>
              </a:ext>
            </a:extLst>
          </p:cNvPr>
          <p:cNvSpPr/>
          <p:nvPr/>
        </p:nvSpPr>
        <p:spPr>
          <a:xfrm flipV="1">
            <a:off x="2360428" y="9764921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64CE66-0E47-EA79-6351-319EE8CADA16}"/>
              </a:ext>
            </a:extLst>
          </p:cNvPr>
          <p:cNvSpPr/>
          <p:nvPr/>
        </p:nvSpPr>
        <p:spPr>
          <a:xfrm flipV="1">
            <a:off x="2360427" y="10556426"/>
            <a:ext cx="1109900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8D4D17-740A-AB19-9662-4A28B618AE32}"/>
              </a:ext>
            </a:extLst>
          </p:cNvPr>
          <p:cNvSpPr/>
          <p:nvPr/>
        </p:nvSpPr>
        <p:spPr>
          <a:xfrm flipV="1">
            <a:off x="2360428" y="9085659"/>
            <a:ext cx="1109900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44B252-9711-9621-6C0A-C2322BFE8188}"/>
              </a:ext>
            </a:extLst>
          </p:cNvPr>
          <p:cNvSpPr txBox="1"/>
          <p:nvPr/>
        </p:nvSpPr>
        <p:spPr>
          <a:xfrm>
            <a:off x="710483" y="9109767"/>
            <a:ext cx="12748948" cy="30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Voedselgerelateerde</a:t>
            </a:r>
            <a:r>
              <a:rPr lang="en-US" sz="40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ziekten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voorkomen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dankzij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wetenschappelijk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onderbouwd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advies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veilige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voedselgewoonten</a:t>
            </a:r>
            <a:r>
              <a:rPr lang="en-US" sz="4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r">
              <a:lnSpc>
                <a:spcPts val="5780"/>
              </a:lnSpc>
            </a:pPr>
            <a:endParaRPr lang="en-US" sz="4000" dirty="0">
              <a:latin typeface="Montserrat" pitchFamily="2" charset="77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437A0AA3-E36F-B20E-A5D9-C17822370750}"/>
              </a:ext>
            </a:extLst>
          </p:cNvPr>
          <p:cNvSpPr/>
          <p:nvPr/>
        </p:nvSpPr>
        <p:spPr>
          <a:xfrm>
            <a:off x="7260336" y="12364781"/>
            <a:ext cx="1864326" cy="972886"/>
          </a:xfrm>
          <a:custGeom>
            <a:avLst/>
            <a:gdLst/>
            <a:ahLst/>
            <a:cxnLst/>
            <a:rect l="l" t="t" r="r" b="b"/>
            <a:pathLst>
              <a:path w="2206211" h="1141522">
                <a:moveTo>
                  <a:pt x="0" y="0"/>
                </a:moveTo>
                <a:lnTo>
                  <a:pt x="2206211" y="0"/>
                </a:lnTo>
                <a:lnTo>
                  <a:pt x="2206211" y="1141522"/>
                </a:lnTo>
                <a:lnTo>
                  <a:pt x="0" y="1141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7234" b="-12926"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92C29C-83BC-43C2-B036-EB0868253F5F}">
  <ds:schemaRefs>
    <ds:schemaRef ds:uri="http://schemas.microsoft.com/office/2006/documentManagement/types"/>
    <ds:schemaRef ds:uri="34b48345-9ac7-4050-93a6-4b531ea34ae8"/>
    <ds:schemaRef ds:uri="http://purl.org/dc/terms/"/>
    <ds:schemaRef ds:uri="http://www.w3.org/XML/1998/namespac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0528b274-48f2-4258-ae4e-d4f6dfd934b7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6BE00C-71B3-40D4-BABA-AFD644B9DE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72</Words>
  <Application>Microsoft Office PowerPoint</Application>
  <PresentationFormat>Custom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Montserrat</vt:lpstr>
      <vt:lpstr>Montserrat Bold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79</cp:revision>
  <dcterms:created xsi:type="dcterms:W3CDTF">2024-06-06T13:31:57Z</dcterms:created>
  <dcterms:modified xsi:type="dcterms:W3CDTF">2026-06-04T16:56:08Z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