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B3186A-6BA0-4B82-9C5E-3B0072D6B713}" v="1" dt="2026-06-12T11:57:05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16" d="100"/>
          <a:sy n="16" d="100"/>
        </p:scale>
        <p:origin x="2109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58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38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49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26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918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9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94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627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057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54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6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1BD9CC-0273-43DC-B107-325D3342C57A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085BD4-E695-4136-9E9B-D5DCA1B4D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650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01C15-B675-AEE1-C2A2-2DB20BF83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0" y="185729"/>
            <a:ext cx="2584147" cy="39737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D1FD3F-48B3-88D0-06C6-F290EA0DF7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977" y="32450301"/>
            <a:ext cx="16444282" cy="27865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1CCCF4-8DF6-9EC6-044A-2EA9A65BAB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997" y="33108960"/>
            <a:ext cx="3021980" cy="2127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4D683-7F09-C72A-338A-717B119C51A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92" b="70764"/>
          <a:stretch/>
        </p:blipFill>
        <p:spPr bwMode="auto">
          <a:xfrm>
            <a:off x="21544810" y="1357722"/>
            <a:ext cx="2921986" cy="27528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itre 2">
            <a:extLst>
              <a:ext uri="{FF2B5EF4-FFF2-40B4-BE49-F238E27FC236}">
                <a16:creationId xmlns:a16="http://schemas.microsoft.com/office/drawing/2014/main" id="{77A33CCF-5713-1B99-939A-F2E9BBE211F4}"/>
              </a:ext>
            </a:extLst>
          </p:cNvPr>
          <p:cNvSpPr txBox="1">
            <a:spLocks/>
          </p:cNvSpPr>
          <p:nvPr/>
        </p:nvSpPr>
        <p:spPr>
          <a:xfrm>
            <a:off x="2529944" y="2857923"/>
            <a:ext cx="20780033" cy="130154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953" b="0" i="0" u="none" strike="noStrike" cap="all" spc="0" baseline="0">
                <a:solidFill>
                  <a:srgbClr val="FFFFFF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1pPr>
            <a:lvl2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2pPr>
            <a:lvl3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3pPr>
            <a:lvl4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4pPr>
            <a:lvl5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5pPr>
            <a:lvl6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6pPr>
            <a:lvl7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7pPr>
            <a:lvl8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8pPr>
            <a:lvl9pPr marL="0" marR="0" indent="0" algn="l" defTabSz="2270638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926" b="0" i="0" u="none" strike="noStrike" cap="all" spc="0" baseline="0">
                <a:solidFill>
                  <a:srgbClr val="22284D"/>
                </a:solidFill>
                <a:uFillTx/>
                <a:latin typeface="Roboto Bold"/>
                <a:ea typeface="Roboto Bold"/>
                <a:cs typeface="Roboto Bold"/>
                <a:sym typeface="Roboto Bold"/>
              </a:defRPr>
            </a:lvl9pPr>
          </a:lstStyle>
          <a:p>
            <a:pPr defTabSz="1890079">
              <a:defRPr/>
            </a:pPr>
            <a:r>
              <a:rPr lang="en-US" sz="6659" kern="0" dirty="0">
                <a:solidFill>
                  <a:srgbClr val="002060"/>
                </a:solidFill>
              </a:rPr>
              <a:t>Title of the poster in capital letters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B45AB6-5990-7D6A-FAA5-FAD14C02F702}"/>
              </a:ext>
            </a:extLst>
          </p:cNvPr>
          <p:cNvSpPr txBox="1"/>
          <p:nvPr/>
        </p:nvSpPr>
        <p:spPr>
          <a:xfrm>
            <a:off x="1375758" y="7038423"/>
            <a:ext cx="9592440" cy="9223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055" tIns="38055" rIns="38055" bIns="38055" numCol="1" spcCol="38100" rtlCol="0" anchor="t">
            <a:spAutoFit/>
          </a:bodyPr>
          <a:lstStyle/>
          <a:p>
            <a:pPr defTabSz="761147" hangingPunct="0"/>
            <a:r>
              <a:rPr lang="en-GB" sz="5494" b="1" dirty="0">
                <a:solidFill>
                  <a:srgbClr val="002060"/>
                </a:solidFill>
              </a:rPr>
              <a:t>INTRODUCTION</a:t>
            </a:r>
            <a:endParaRPr lang="en-GB" sz="5993" b="1" dirty="0">
              <a:solidFill>
                <a:srgbClr val="002060"/>
              </a:solidFill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060DD8-C8B4-ED48-A653-C57377BB57A0}"/>
              </a:ext>
            </a:extLst>
          </p:cNvPr>
          <p:cNvSpPr/>
          <p:nvPr/>
        </p:nvSpPr>
        <p:spPr>
          <a:xfrm>
            <a:off x="1375757" y="12359499"/>
            <a:ext cx="1454231" cy="30736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38055" tIns="38055" rIns="38055" bIns="38055" numCol="1" spcCol="38100" rtlCol="0" anchor="ctr">
            <a:spAutoFit/>
          </a:bodyPr>
          <a:lstStyle/>
          <a:p>
            <a:pPr defTabSz="761147" hangingPunct="0"/>
            <a:endParaRPr lang="en-GB" sz="1498">
              <a:solidFill>
                <a:srgbClr val="000000"/>
              </a:solidFill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B1FAFE-EE30-8360-413E-1F33F1C27C23}"/>
              </a:ext>
            </a:extLst>
          </p:cNvPr>
          <p:cNvSpPr txBox="1"/>
          <p:nvPr/>
        </p:nvSpPr>
        <p:spPr>
          <a:xfrm>
            <a:off x="1375757" y="12762099"/>
            <a:ext cx="9592440" cy="9223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055" tIns="38055" rIns="38055" bIns="38055" numCol="1" spcCol="38100" rtlCol="0" anchor="t">
            <a:spAutoFit/>
          </a:bodyPr>
          <a:lstStyle/>
          <a:p>
            <a:pPr defTabSz="761147" hangingPunct="0"/>
            <a:r>
              <a:rPr lang="en-GB" sz="5494" b="1" dirty="0">
                <a:solidFill>
                  <a:srgbClr val="002060"/>
                </a:solidFill>
              </a:rPr>
              <a:t>METODOLOGY</a:t>
            </a:r>
            <a:endParaRPr lang="en-GB" sz="5993" b="1" dirty="0">
              <a:solidFill>
                <a:srgbClr val="002060"/>
              </a:solidFill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25E0671-D5AC-C2C8-64B8-52A12901FE41}"/>
              </a:ext>
            </a:extLst>
          </p:cNvPr>
          <p:cNvSpPr/>
          <p:nvPr/>
        </p:nvSpPr>
        <p:spPr>
          <a:xfrm>
            <a:off x="1375757" y="21294210"/>
            <a:ext cx="1454231" cy="30736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38055" tIns="38055" rIns="38055" bIns="38055" numCol="1" spcCol="38100" rtlCol="0" anchor="ctr">
            <a:spAutoFit/>
          </a:bodyPr>
          <a:lstStyle/>
          <a:p>
            <a:pPr defTabSz="761147" hangingPunct="0"/>
            <a:endParaRPr lang="en-GB" sz="1498">
              <a:solidFill>
                <a:srgbClr val="000000"/>
              </a:solidFill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7CAC3E-1EDB-2A8C-671B-45F7369F0F0C}"/>
              </a:ext>
            </a:extLst>
          </p:cNvPr>
          <p:cNvSpPr txBox="1"/>
          <p:nvPr/>
        </p:nvSpPr>
        <p:spPr>
          <a:xfrm>
            <a:off x="1375757" y="21696809"/>
            <a:ext cx="9592440" cy="9223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055" tIns="38055" rIns="38055" bIns="38055" numCol="1" spcCol="38100" rtlCol="0" anchor="t">
            <a:spAutoFit/>
          </a:bodyPr>
          <a:lstStyle/>
          <a:p>
            <a:pPr defTabSz="761147" hangingPunct="0"/>
            <a:r>
              <a:rPr lang="en-GB" sz="5494" b="1" dirty="0">
                <a:solidFill>
                  <a:srgbClr val="002060"/>
                </a:solidFill>
              </a:rPr>
              <a:t>RESULTS</a:t>
            </a:r>
            <a:endParaRPr lang="en-GB" sz="5993" b="1" dirty="0">
              <a:solidFill>
                <a:srgbClr val="002060"/>
              </a:solidFill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7775C2-9BE6-5B05-DAB1-76D549FCD3CF}"/>
              </a:ext>
            </a:extLst>
          </p:cNvPr>
          <p:cNvSpPr txBox="1"/>
          <p:nvPr/>
        </p:nvSpPr>
        <p:spPr>
          <a:xfrm>
            <a:off x="1375757" y="27298989"/>
            <a:ext cx="9592440" cy="9223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055" tIns="38055" rIns="38055" bIns="38055" numCol="1" spcCol="38100" rtlCol="0" anchor="t">
            <a:spAutoFit/>
          </a:bodyPr>
          <a:lstStyle/>
          <a:p>
            <a:pPr defTabSz="761147" hangingPunct="0"/>
            <a:r>
              <a:rPr lang="en-GB" sz="5494" b="1" dirty="0">
                <a:solidFill>
                  <a:srgbClr val="002060"/>
                </a:solidFill>
              </a:rPr>
              <a:t>CONCLUSIONS</a:t>
            </a:r>
            <a:endParaRPr lang="en-GB" sz="5993" b="1" dirty="0">
              <a:solidFill>
                <a:srgbClr val="002060"/>
              </a:solidFill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CA589-128F-6940-52DA-559126FFA23B}"/>
              </a:ext>
            </a:extLst>
          </p:cNvPr>
          <p:cNvSpPr/>
          <p:nvPr/>
        </p:nvSpPr>
        <p:spPr>
          <a:xfrm>
            <a:off x="1375757" y="6696571"/>
            <a:ext cx="1454231" cy="30736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38055" tIns="38055" rIns="38055" bIns="38055" numCol="1" spcCol="38100" rtlCol="0" anchor="ctr">
            <a:spAutoFit/>
          </a:bodyPr>
          <a:lstStyle/>
          <a:p>
            <a:pPr defTabSz="761147" hangingPunct="0"/>
            <a:endParaRPr lang="en-GB" sz="1498">
              <a:solidFill>
                <a:srgbClr val="000000"/>
              </a:solidFill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230D75D-DE7A-B037-F925-83677495CC3E}"/>
              </a:ext>
            </a:extLst>
          </p:cNvPr>
          <p:cNvSpPr/>
          <p:nvPr/>
        </p:nvSpPr>
        <p:spPr>
          <a:xfrm>
            <a:off x="1467090" y="26700363"/>
            <a:ext cx="1454231" cy="30736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38055" tIns="38055" rIns="38055" bIns="38055" numCol="1" spcCol="38100" rtlCol="0" anchor="ctr">
            <a:spAutoFit/>
          </a:bodyPr>
          <a:lstStyle/>
          <a:p>
            <a:pPr defTabSz="761147" hangingPunct="0"/>
            <a:endParaRPr lang="en-GB" sz="1498">
              <a:solidFill>
                <a:srgbClr val="000000"/>
              </a:solidFill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pic>
        <p:nvPicPr>
          <p:cNvPr id="18" name="Image 60">
            <a:extLst>
              <a:ext uri="{FF2B5EF4-FFF2-40B4-BE49-F238E27FC236}">
                <a16:creationId xmlns:a16="http://schemas.microsoft.com/office/drawing/2014/main" id="{E3B9A6B9-655D-C01D-9482-ADD6BCC9BE6E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2467992" y="-7474009"/>
            <a:ext cx="263992" cy="25199975"/>
          </a:xfrm>
          <a:prstGeom prst="rect">
            <a:avLst/>
          </a:prstGeom>
        </p:spPr>
      </p:pic>
      <p:pic>
        <p:nvPicPr>
          <p:cNvPr id="19" name="Image 60">
            <a:extLst>
              <a:ext uri="{FF2B5EF4-FFF2-40B4-BE49-F238E27FC236}">
                <a16:creationId xmlns:a16="http://schemas.microsoft.com/office/drawing/2014/main" id="{5C1B1C65-85E1-9FC1-2B13-6C8E45383694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2467991" y="19718319"/>
            <a:ext cx="263992" cy="2519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265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A58CD25536B4AA9B2925CD38411B9" ma:contentTypeVersion="3" ma:contentTypeDescription="Create a new document." ma:contentTypeScope="" ma:versionID="abeadad6a5bb91a1529e19f895588f5d">
  <xsd:schema xmlns:xsd="http://www.w3.org/2001/XMLSchema" xmlns:xs="http://www.w3.org/2001/XMLSchema" xmlns:p="http://schemas.microsoft.com/office/2006/metadata/properties" xmlns:ns2="68a97e08-e583-4ae6-8f47-676420fe05df" targetNamespace="http://schemas.microsoft.com/office/2006/metadata/properties" ma:root="true" ma:fieldsID="5b07f9bfc6e2f025dcf0847eb4bdd1db" ns2:_="">
    <xsd:import namespace="68a97e08-e583-4ae6-8f47-676420fe05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a97e08-e583-4ae6-8f47-676420fe05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B26569-27D2-413B-93F0-D9B881621057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8a97e08-e583-4ae6-8f47-676420fe05df"/>
  </ds:schemaRefs>
</ds:datastoreItem>
</file>

<file path=customXml/itemProps2.xml><?xml version="1.0" encoding="utf-8"?>
<ds:datastoreItem xmlns:ds="http://schemas.openxmlformats.org/officeDocument/2006/customXml" ds:itemID="{F8D2234C-519C-4F0A-AAC9-2E9D174A58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76A40A-FD03-462F-93E4-4D82494697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a97e08-e583-4ae6-8f47-676420fe05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 Regular</vt:lpstr>
      <vt:lpstr>Office Theme</vt:lpstr>
      <vt:lpstr>PowerPoint Presentation</vt:lpstr>
    </vt:vector>
  </TitlesOfParts>
  <Company>European Food Safety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MURRU Aurora</dc:creator>
  <cp:lastModifiedBy>MURRU Aurora</cp:lastModifiedBy>
  <cp:revision>1</cp:revision>
  <dcterms:created xsi:type="dcterms:W3CDTF">2026-03-23T10:29:05Z</dcterms:created>
  <dcterms:modified xsi:type="dcterms:W3CDTF">2026-06-12T11:57:17Z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0x0101000A6A58CD25536B4AA9B2925CD38411B9</vt:lpwstr>
  </property>
</Properties>
</file>