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2" r:id="rId5"/>
  </p:sldMasterIdLst>
  <p:notesMasterIdLst>
    <p:notesMasterId r:id="rId10"/>
  </p:notesMasterIdLst>
  <p:sldIdLst>
    <p:sldId id="320" r:id="rId6"/>
    <p:sldId id="322" r:id="rId7"/>
    <p:sldId id="323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AA363-3C7F-4651-ABDB-FFACD9C85708}" v="4" dt="2026-03-23T09:30:03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U Aurora" userId="72192066-75d5-494a-b3de-b05fbaffd5a6" providerId="ADAL" clId="{5A3E9D51-C2A2-4757-8797-55B36796EF4A}"/>
    <pc:docChg chg="custSel addSld delSld modSld delMainMaster">
      <pc:chgData name="MURRU Aurora" userId="72192066-75d5-494a-b3de-b05fbaffd5a6" providerId="ADAL" clId="{5A3E9D51-C2A2-4757-8797-55B36796EF4A}" dt="2026-03-23T09:50:45.773" v="90" actId="1076"/>
      <pc:docMkLst>
        <pc:docMk/>
      </pc:docMkLst>
      <pc:sldChg chg="addSp delSp modSp del mod">
        <pc:chgData name="MURRU Aurora" userId="72192066-75d5-494a-b3de-b05fbaffd5a6" providerId="ADAL" clId="{5A3E9D51-C2A2-4757-8797-55B36796EF4A}" dt="2026-03-23T09:33:13.842" v="46" actId="2696"/>
        <pc:sldMkLst>
          <pc:docMk/>
          <pc:sldMk cId="0" sldId="270"/>
        </pc:sldMkLst>
        <pc:spChg chg="del">
          <ac:chgData name="MURRU Aurora" userId="72192066-75d5-494a-b3de-b05fbaffd5a6" providerId="ADAL" clId="{5A3E9D51-C2A2-4757-8797-55B36796EF4A}" dt="2026-03-23T09:25:35.483" v="10" actId="478"/>
          <ac:spMkLst>
            <pc:docMk/>
            <pc:sldMk cId="0" sldId="270"/>
            <ac:spMk id="6" creationId="{E5338BD2-4DF6-9DB9-24F1-C9B75E66AB33}"/>
          </ac:spMkLst>
        </pc:spChg>
        <pc:picChg chg="add del mod">
          <ac:chgData name="MURRU Aurora" userId="72192066-75d5-494a-b3de-b05fbaffd5a6" providerId="ADAL" clId="{5A3E9D51-C2A2-4757-8797-55B36796EF4A}" dt="2026-03-23T09:25:51.529" v="12" actId="478"/>
          <ac:picMkLst>
            <pc:docMk/>
            <pc:sldMk cId="0" sldId="270"/>
            <ac:picMk id="3" creationId="{031E30D6-42F6-20AA-BD2A-F95AF5494A0E}"/>
          </ac:picMkLst>
        </pc:picChg>
        <pc:picChg chg="del">
          <ac:chgData name="MURRU Aurora" userId="72192066-75d5-494a-b3de-b05fbaffd5a6" providerId="ADAL" clId="{5A3E9D51-C2A2-4757-8797-55B36796EF4A}" dt="2026-03-23T09:25:25.546" v="5" actId="478"/>
          <ac:picMkLst>
            <pc:docMk/>
            <pc:sldMk cId="0" sldId="270"/>
            <ac:picMk id="5" creationId="{8AD99B7A-5BAE-FE21-53AE-E2009AE0DAA0}"/>
          </ac:picMkLst>
        </pc:picChg>
      </pc:sldChg>
      <pc:sldChg chg="delSp del mod">
        <pc:chgData name="MURRU Aurora" userId="72192066-75d5-494a-b3de-b05fbaffd5a6" providerId="ADAL" clId="{5A3E9D51-C2A2-4757-8797-55B36796EF4A}" dt="2026-03-23T09:35:06.042" v="61" actId="2696"/>
        <pc:sldMkLst>
          <pc:docMk/>
          <pc:sldMk cId="2462439541" sldId="271"/>
        </pc:sldMkLst>
        <pc:spChg chg="del">
          <ac:chgData name="MURRU Aurora" userId="72192066-75d5-494a-b3de-b05fbaffd5a6" providerId="ADAL" clId="{5A3E9D51-C2A2-4757-8797-55B36796EF4A}" dt="2026-03-23T09:25:00.875" v="1" actId="478"/>
          <ac:spMkLst>
            <pc:docMk/>
            <pc:sldMk cId="2462439541" sldId="271"/>
            <ac:spMk id="23" creationId="{814A8287-B98F-98BE-D695-8948A7D4F6A9}"/>
          </ac:spMkLst>
        </pc:spChg>
        <pc:picChg chg="del">
          <ac:chgData name="MURRU Aurora" userId="72192066-75d5-494a-b3de-b05fbaffd5a6" providerId="ADAL" clId="{5A3E9D51-C2A2-4757-8797-55B36796EF4A}" dt="2026-03-23T09:24:58.827" v="0" actId="478"/>
          <ac:picMkLst>
            <pc:docMk/>
            <pc:sldMk cId="2462439541" sldId="271"/>
            <ac:picMk id="6" creationId="{2330E2AB-C480-C910-C7D1-1E5E763F919E}"/>
          </ac:picMkLst>
        </pc:picChg>
      </pc:sldChg>
      <pc:sldChg chg="del">
        <pc:chgData name="MURRU Aurora" userId="72192066-75d5-494a-b3de-b05fbaffd5a6" providerId="ADAL" clId="{5A3E9D51-C2A2-4757-8797-55B36796EF4A}" dt="2026-03-23T09:25:10.197" v="4" actId="2696"/>
        <pc:sldMkLst>
          <pc:docMk/>
          <pc:sldMk cId="3030734094" sldId="272"/>
        </pc:sldMkLst>
      </pc:sldChg>
      <pc:sldChg chg="del">
        <pc:chgData name="MURRU Aurora" userId="72192066-75d5-494a-b3de-b05fbaffd5a6" providerId="ADAL" clId="{5A3E9D51-C2A2-4757-8797-55B36796EF4A}" dt="2026-03-23T09:25:07.822" v="3" actId="2696"/>
        <pc:sldMkLst>
          <pc:docMk/>
          <pc:sldMk cId="389255273" sldId="273"/>
        </pc:sldMkLst>
      </pc:sldChg>
      <pc:sldChg chg="del">
        <pc:chgData name="MURRU Aurora" userId="72192066-75d5-494a-b3de-b05fbaffd5a6" providerId="ADAL" clId="{5A3E9D51-C2A2-4757-8797-55B36796EF4A}" dt="2026-03-23T09:25:05.560" v="2" actId="2696"/>
        <pc:sldMkLst>
          <pc:docMk/>
          <pc:sldMk cId="1976011412" sldId="274"/>
        </pc:sldMkLst>
      </pc:sldChg>
      <pc:sldChg chg="del">
        <pc:chgData name="MURRU Aurora" userId="72192066-75d5-494a-b3de-b05fbaffd5a6" providerId="ADAL" clId="{5A3E9D51-C2A2-4757-8797-55B36796EF4A}" dt="2026-03-23T09:33:53.976" v="52" actId="2696"/>
        <pc:sldMkLst>
          <pc:docMk/>
          <pc:sldMk cId="2748876204" sldId="317"/>
        </pc:sldMkLst>
      </pc:sldChg>
      <pc:sldChg chg="add del">
        <pc:chgData name="MURRU Aurora" userId="72192066-75d5-494a-b3de-b05fbaffd5a6" providerId="ADAL" clId="{5A3E9D51-C2A2-4757-8797-55B36796EF4A}" dt="2026-03-23T09:35:12.093" v="63" actId="2696"/>
        <pc:sldMkLst>
          <pc:docMk/>
          <pc:sldMk cId="2863319977" sldId="318"/>
        </pc:sldMkLst>
      </pc:sldChg>
      <pc:sldChg chg="new del">
        <pc:chgData name="MURRU Aurora" userId="72192066-75d5-494a-b3de-b05fbaffd5a6" providerId="ADAL" clId="{5A3E9D51-C2A2-4757-8797-55B36796EF4A}" dt="2026-03-23T09:33:43.012" v="51" actId="2696"/>
        <pc:sldMkLst>
          <pc:docMk/>
          <pc:sldMk cId="795343670" sldId="319"/>
        </pc:sldMkLst>
      </pc:sldChg>
      <pc:sldChg chg="addSp delSp modSp new mod setBg">
        <pc:chgData name="MURRU Aurora" userId="72192066-75d5-494a-b3de-b05fbaffd5a6" providerId="ADAL" clId="{5A3E9D51-C2A2-4757-8797-55B36796EF4A}" dt="2026-03-23T09:50:45.773" v="90" actId="1076"/>
        <pc:sldMkLst>
          <pc:docMk/>
          <pc:sldMk cId="27857178" sldId="320"/>
        </pc:sldMkLst>
        <pc:spChg chg="add">
          <ac:chgData name="MURRU Aurora" userId="72192066-75d5-494a-b3de-b05fbaffd5a6" providerId="ADAL" clId="{5A3E9D51-C2A2-4757-8797-55B36796EF4A}" dt="2026-03-23T09:26:30.165" v="17" actId="26606"/>
          <ac:spMkLst>
            <pc:docMk/>
            <pc:sldMk cId="27857178" sldId="320"/>
            <ac:spMk id="7" creationId="{42A4FC2C-047E-45A5-965D-8E1E3BF09BC6}"/>
          </ac:spMkLst>
        </pc:spChg>
        <pc:picChg chg="add del mod">
          <ac:chgData name="MURRU Aurora" userId="72192066-75d5-494a-b3de-b05fbaffd5a6" providerId="ADAL" clId="{5A3E9D51-C2A2-4757-8797-55B36796EF4A}" dt="2026-03-23T09:28:29.645" v="20" actId="478"/>
          <ac:picMkLst>
            <pc:docMk/>
            <pc:sldMk cId="27857178" sldId="320"/>
            <ac:picMk id="2" creationId="{3F2FFD85-40BB-F8A4-B08B-87A247C93988}"/>
          </ac:picMkLst>
        </pc:picChg>
        <pc:picChg chg="add mod">
          <ac:chgData name="MURRU Aurora" userId="72192066-75d5-494a-b3de-b05fbaffd5a6" providerId="ADAL" clId="{5A3E9D51-C2A2-4757-8797-55B36796EF4A}" dt="2026-03-23T09:38:11.572" v="84" actId="1076"/>
          <ac:picMkLst>
            <pc:docMk/>
            <pc:sldMk cId="27857178" sldId="320"/>
            <ac:picMk id="3" creationId="{0630C839-A0C5-C4C3-162A-0EF5BB4AF174}"/>
          </ac:picMkLst>
        </pc:picChg>
        <pc:picChg chg="add mod">
          <ac:chgData name="MURRU Aurora" userId="72192066-75d5-494a-b3de-b05fbaffd5a6" providerId="ADAL" clId="{5A3E9D51-C2A2-4757-8797-55B36796EF4A}" dt="2026-03-23T09:38:18.544" v="85" actId="1076"/>
          <ac:picMkLst>
            <pc:docMk/>
            <pc:sldMk cId="27857178" sldId="320"/>
            <ac:picMk id="4" creationId="{7DE3A3F7-E283-360C-C55D-73FB36F80922}"/>
          </ac:picMkLst>
        </pc:picChg>
        <pc:picChg chg="add del mod">
          <ac:chgData name="MURRU Aurora" userId="72192066-75d5-494a-b3de-b05fbaffd5a6" providerId="ADAL" clId="{5A3E9D51-C2A2-4757-8797-55B36796EF4A}" dt="2026-03-23T09:28:32.608" v="22" actId="478"/>
          <ac:picMkLst>
            <pc:docMk/>
            <pc:sldMk cId="27857178" sldId="320"/>
            <ac:picMk id="5" creationId="{7085D396-8C91-0174-3AEC-0DD0FEEDBEF8}"/>
          </ac:picMkLst>
        </pc:picChg>
        <pc:picChg chg="add del mod">
          <ac:chgData name="MURRU Aurora" userId="72192066-75d5-494a-b3de-b05fbaffd5a6" providerId="ADAL" clId="{5A3E9D51-C2A2-4757-8797-55B36796EF4A}" dt="2026-03-23T09:28:32.608" v="22" actId="478"/>
          <ac:picMkLst>
            <pc:docMk/>
            <pc:sldMk cId="27857178" sldId="320"/>
            <ac:picMk id="6" creationId="{ED3130F8-5290-1F9D-A8BA-97A6AA085E1B}"/>
          </ac:picMkLst>
        </pc:picChg>
        <pc:picChg chg="add del mod">
          <ac:chgData name="MURRU Aurora" userId="72192066-75d5-494a-b3de-b05fbaffd5a6" providerId="ADAL" clId="{5A3E9D51-C2A2-4757-8797-55B36796EF4A}" dt="2026-03-23T09:31:15.979" v="29" actId="478"/>
          <ac:picMkLst>
            <pc:docMk/>
            <pc:sldMk cId="27857178" sldId="320"/>
            <ac:picMk id="9" creationId="{12407CCD-D542-6638-A64E-ABC165707806}"/>
          </ac:picMkLst>
        </pc:picChg>
        <pc:picChg chg="add del mod">
          <ac:chgData name="MURRU Aurora" userId="72192066-75d5-494a-b3de-b05fbaffd5a6" providerId="ADAL" clId="{5A3E9D51-C2A2-4757-8797-55B36796EF4A}" dt="2026-03-23T09:32:07.633" v="35" actId="478"/>
          <ac:picMkLst>
            <pc:docMk/>
            <pc:sldMk cId="27857178" sldId="320"/>
            <ac:picMk id="11" creationId="{FB76A033-9A19-058C-AC66-BC8230AB2A27}"/>
          </ac:picMkLst>
        </pc:picChg>
        <pc:picChg chg="add del mod ord">
          <ac:chgData name="MURRU Aurora" userId="72192066-75d5-494a-b3de-b05fbaffd5a6" providerId="ADAL" clId="{5A3E9D51-C2A2-4757-8797-55B36796EF4A}" dt="2026-03-23T09:35:48.269" v="66" actId="478"/>
          <ac:picMkLst>
            <pc:docMk/>
            <pc:sldMk cId="27857178" sldId="320"/>
            <ac:picMk id="13" creationId="{7ABDFB0E-08DA-9E52-74FB-5397CB305201}"/>
          </ac:picMkLst>
        </pc:picChg>
        <pc:picChg chg="add del mod">
          <ac:chgData name="MURRU Aurora" userId="72192066-75d5-494a-b3de-b05fbaffd5a6" providerId="ADAL" clId="{5A3E9D51-C2A2-4757-8797-55B36796EF4A}" dt="2026-03-23T09:50:36.814" v="86" actId="478"/>
          <ac:picMkLst>
            <pc:docMk/>
            <pc:sldMk cId="27857178" sldId="320"/>
            <ac:picMk id="15" creationId="{A1CB0929-CF04-0797-531B-B9ABB47384B4}"/>
          </ac:picMkLst>
        </pc:picChg>
        <pc:picChg chg="add del mod ord">
          <ac:chgData name="MURRU Aurora" userId="72192066-75d5-494a-b3de-b05fbaffd5a6" providerId="ADAL" clId="{5A3E9D51-C2A2-4757-8797-55B36796EF4A}" dt="2026-03-23T09:37:21.938" v="75" actId="478"/>
          <ac:picMkLst>
            <pc:docMk/>
            <pc:sldMk cId="27857178" sldId="320"/>
            <ac:picMk id="17" creationId="{1301A117-E1F7-218E-1F17-CD1463091BA7}"/>
          </ac:picMkLst>
        </pc:picChg>
        <pc:picChg chg="add mod ord">
          <ac:chgData name="MURRU Aurora" userId="72192066-75d5-494a-b3de-b05fbaffd5a6" providerId="ADAL" clId="{5A3E9D51-C2A2-4757-8797-55B36796EF4A}" dt="2026-03-23T09:37:43.219" v="80" actId="167"/>
          <ac:picMkLst>
            <pc:docMk/>
            <pc:sldMk cId="27857178" sldId="320"/>
            <ac:picMk id="19" creationId="{5688E458-7EEA-F102-6526-A4B060B1FF28}"/>
          </ac:picMkLst>
        </pc:picChg>
        <pc:picChg chg="add mod">
          <ac:chgData name="MURRU Aurora" userId="72192066-75d5-494a-b3de-b05fbaffd5a6" providerId="ADAL" clId="{5A3E9D51-C2A2-4757-8797-55B36796EF4A}" dt="2026-03-23T09:50:45.773" v="90" actId="1076"/>
          <ac:picMkLst>
            <pc:docMk/>
            <pc:sldMk cId="27857178" sldId="320"/>
            <ac:picMk id="21" creationId="{F0B83116-2489-8EA5-66BC-6E7D982F5112}"/>
          </ac:picMkLst>
        </pc:picChg>
      </pc:sldChg>
      <pc:sldChg chg="delSp add del mod">
        <pc:chgData name="MURRU Aurora" userId="72192066-75d5-494a-b3de-b05fbaffd5a6" providerId="ADAL" clId="{5A3E9D51-C2A2-4757-8797-55B36796EF4A}" dt="2026-03-23T09:33:40.214" v="50" actId="2696"/>
        <pc:sldMkLst>
          <pc:docMk/>
          <pc:sldMk cId="0" sldId="321"/>
        </pc:sldMkLst>
        <pc:picChg chg="del">
          <ac:chgData name="MURRU Aurora" userId="72192066-75d5-494a-b3de-b05fbaffd5a6" providerId="ADAL" clId="{5A3E9D51-C2A2-4757-8797-55B36796EF4A}" dt="2026-03-23T09:30:06.236" v="27" actId="478"/>
          <ac:picMkLst>
            <pc:docMk/>
            <pc:sldMk cId="0" sldId="321"/>
            <ac:picMk id="5" creationId="{8AD99B7A-5BAE-FE21-53AE-E2009AE0DAA0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7" creationId="{E7487323-97DC-3F41-5CFD-D1DE4C164C86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8" creationId="{C3516B62-6D1A-A333-F426-C3ECC6A4007F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9" creationId="{E907112B-F334-7492-E379-2D8BEC46E3D9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10" creationId="{9EC7E52C-CB43-9ADF-FE45-EB0ECC6D06BA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11" creationId="{1B233E42-830B-FA7B-EDAC-16B5AE02135B}"/>
          </ac:picMkLst>
        </pc:picChg>
        <pc:picChg chg="del">
          <ac:chgData name="MURRU Aurora" userId="72192066-75d5-494a-b3de-b05fbaffd5a6" providerId="ADAL" clId="{5A3E9D51-C2A2-4757-8797-55B36796EF4A}" dt="2026-03-23T09:30:12.379" v="28" actId="478"/>
          <ac:picMkLst>
            <pc:docMk/>
            <pc:sldMk cId="0" sldId="321"/>
            <ac:picMk id="12" creationId="{925C8F0E-2355-CC18-8C62-0AA02268ACB0}"/>
          </ac:picMkLst>
        </pc:picChg>
      </pc:sldChg>
      <pc:sldChg chg="add del">
        <pc:chgData name="MURRU Aurora" userId="72192066-75d5-494a-b3de-b05fbaffd5a6" providerId="ADAL" clId="{5A3E9D51-C2A2-4757-8797-55B36796EF4A}" dt="2026-03-23T09:35:08.975" v="62" actId="2696"/>
        <pc:sldMkLst>
          <pc:docMk/>
          <pc:sldMk cId="2280674198" sldId="321"/>
        </pc:sldMkLst>
      </pc:sldChg>
      <pc:sldChg chg="addSp modSp new mod">
        <pc:chgData name="MURRU Aurora" userId="72192066-75d5-494a-b3de-b05fbaffd5a6" providerId="ADAL" clId="{5A3E9D51-C2A2-4757-8797-55B36796EF4A}" dt="2026-03-23T09:35:00.971" v="60" actId="1076"/>
        <pc:sldMkLst>
          <pc:docMk/>
          <pc:sldMk cId="453592911" sldId="322"/>
        </pc:sldMkLst>
        <pc:picChg chg="add mod">
          <ac:chgData name="MURRU Aurora" userId="72192066-75d5-494a-b3de-b05fbaffd5a6" providerId="ADAL" clId="{5A3E9D51-C2A2-4757-8797-55B36796EF4A}" dt="2026-03-23T09:35:00.971" v="60" actId="1076"/>
          <ac:picMkLst>
            <pc:docMk/>
            <pc:sldMk cId="453592911" sldId="322"/>
            <ac:picMk id="3" creationId="{5A74DD8E-BA00-431C-D624-268E266DC41F}"/>
          </ac:picMkLst>
        </pc:picChg>
        <pc:picChg chg="add mod">
          <ac:chgData name="MURRU Aurora" userId="72192066-75d5-494a-b3de-b05fbaffd5a6" providerId="ADAL" clId="{5A3E9D51-C2A2-4757-8797-55B36796EF4A}" dt="2026-03-23T09:34:58.072" v="59" actId="1076"/>
          <ac:picMkLst>
            <pc:docMk/>
            <pc:sldMk cId="453592911" sldId="322"/>
            <ac:picMk id="5" creationId="{12344C79-3738-CA76-B2D1-7E8925D0B96F}"/>
          </ac:picMkLst>
        </pc:picChg>
      </pc:sldChg>
      <pc:sldChg chg="add">
        <pc:chgData name="MURRU Aurora" userId="72192066-75d5-494a-b3de-b05fbaffd5a6" providerId="ADAL" clId="{5A3E9D51-C2A2-4757-8797-55B36796EF4A}" dt="2026-03-23T09:35:14.931" v="64" actId="2890"/>
        <pc:sldMkLst>
          <pc:docMk/>
          <pc:sldMk cId="1126793403" sldId="323"/>
        </pc:sldMkLst>
      </pc:sldChg>
      <pc:sldChg chg="add">
        <pc:chgData name="MURRU Aurora" userId="72192066-75d5-494a-b3de-b05fbaffd5a6" providerId="ADAL" clId="{5A3E9D51-C2A2-4757-8797-55B36796EF4A}" dt="2026-03-23T09:35:17.344" v="65" actId="2890"/>
        <pc:sldMkLst>
          <pc:docMk/>
          <pc:sldMk cId="1267864052" sldId="324"/>
        </pc:sldMkLst>
      </pc:sldChg>
      <pc:sldMasterChg chg="del delSldLayout">
        <pc:chgData name="MURRU Aurora" userId="72192066-75d5-494a-b3de-b05fbaffd5a6" providerId="ADAL" clId="{5A3E9D51-C2A2-4757-8797-55B36796EF4A}" dt="2026-03-23T09:35:12.093" v="63" actId="2696"/>
        <pc:sldMasterMkLst>
          <pc:docMk/>
          <pc:sldMasterMk cId="2886423429" sldId="2147483648"/>
        </pc:sldMasterMkLst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3960532080" sldId="2147483649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3692364300" sldId="2147483650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226552068" sldId="2147483651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3935241752" sldId="2147483652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958770663" sldId="2147483653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1364808443" sldId="2147483654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254067064" sldId="2147483655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273315606" sldId="2147483656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1550917937" sldId="2147483657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4204305000" sldId="2147483658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2097073687" sldId="2147483659"/>
          </pc:sldLayoutMkLst>
        </pc:sldLayoutChg>
        <pc:sldLayoutChg chg="del">
          <pc:chgData name="MURRU Aurora" userId="72192066-75d5-494a-b3de-b05fbaffd5a6" providerId="ADAL" clId="{5A3E9D51-C2A2-4757-8797-55B36796EF4A}" dt="2026-03-23T09:33:43.012" v="51" actId="2696"/>
          <pc:sldLayoutMkLst>
            <pc:docMk/>
            <pc:sldMasterMk cId="2886423429" sldId="2147483648"/>
            <pc:sldLayoutMk cId="2265803062" sldId="2147483689"/>
          </pc:sldLayoutMkLst>
        </pc:sldLayoutChg>
        <pc:sldLayoutChg chg="del">
          <pc:chgData name="MURRU Aurora" userId="72192066-75d5-494a-b3de-b05fbaffd5a6" providerId="ADAL" clId="{5A3E9D51-C2A2-4757-8797-55B36796EF4A}" dt="2026-03-23T09:35:12.093" v="63" actId="2696"/>
          <pc:sldLayoutMkLst>
            <pc:docMk/>
            <pc:sldMasterMk cId="2886423429" sldId="2147483648"/>
            <pc:sldLayoutMk cId="30871557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1AA17-CFD4-49F0-A83B-F9FB419F9C62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7DFA-035C-448B-8EF2-7D2B00B13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79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2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8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3" name="Rectangle 8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5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orme libre 3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135CB-FC5C-A8B2-9E31-0CF0059B6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2558B7C3-8995-A0B7-D2BA-BC5460B7447D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61B921-53CF-BF73-4AD8-873C36C5D0F3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244A22D-41BE-76C0-BC4F-38BCC6F66782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4596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13" name="Image 16" descr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4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lick to modify 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000000"/>
                </a:solidFill>
              </a:defRPr>
            </a:lvl1pPr>
          </a:lstStyle>
          <a:p>
            <a:r>
              <a:t>Click to modify  the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add Speaker / 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19" y="5667188"/>
            <a:ext cx="2294667" cy="8155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e 13">
            <a:extLst>
              <a:ext uri="{FF2B5EF4-FFF2-40B4-BE49-F238E27FC236}">
                <a16:creationId xmlns:a16="http://schemas.microsoft.com/office/drawing/2014/main" id="{206C549D-7AC1-EAF7-B528-F086A1C38CFC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6B19D706-8FB6-72F8-F319-ABEA56C19C8E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BC8FD60-8DFC-83C6-B0EC-1ACD0585322E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4556C4D0-8883-8994-AD1D-867FD9B044F4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9F98437-DD70-8110-379F-436531B89597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>
            <a:extLst>
              <a:ext uri="{FF2B5EF4-FFF2-40B4-BE49-F238E27FC236}">
                <a16:creationId xmlns:a16="http://schemas.microsoft.com/office/drawing/2014/main" id="{087DD51D-50D3-64DD-B5E4-A7A7CD9A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30" name="Image 10" descr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2"/>
            <a:ext cx="12192003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modify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FFFFFF"/>
                </a:solidFill>
              </a:defRPr>
            </a:lvl1pPr>
          </a:lstStyle>
          <a:p>
            <a:r>
              <a:t>Click to modify the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t>Click to add Speaker /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C64406EA-02DA-E3B6-2571-30D9C794B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865" y="5674174"/>
            <a:ext cx="2294666" cy="81552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CEB87C4C-6B0F-4446-3180-762C8BB7FFD9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D116EAE-D6A5-E0FE-360D-DBA9CBC6A14A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DEC15F5-D52E-C381-8CAA-75056054C906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CB219FD-D41D-E0D6-569A-CAE1AA035321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EDFB3B-107F-562C-2A45-39092467C034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Forme libre 11"/>
          <p:cNvSpPr/>
          <p:nvPr/>
        </p:nvSpPr>
        <p:spPr>
          <a:xfrm>
            <a:off x="2531" y="-3000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5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068" y="5666463"/>
            <a:ext cx="2294667" cy="8155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6927555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rme libre 1"/>
          <p:cNvSpPr/>
          <p:nvPr/>
        </p:nvSpPr>
        <p:spPr>
          <a:xfrm>
            <a:off x="2531" y="-3000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6927555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4" name="Forme libre 1"/>
          <p:cNvSpPr/>
          <p:nvPr/>
        </p:nvSpPr>
        <p:spPr>
          <a:xfrm>
            <a:off x="0" y="-3176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7830804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2" name="Picture 6" descr="Picture 6">
            <a:extLst>
              <a:ext uri="{FF2B5EF4-FFF2-40B4-BE49-F238E27FC236}">
                <a16:creationId xmlns:a16="http://schemas.microsoft.com/office/drawing/2014/main" id="{459EE16F-C2DF-9ABC-9D52-160B654F3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me libre 1"/>
          <p:cNvSpPr/>
          <p:nvPr/>
        </p:nvSpPr>
        <p:spPr>
          <a:xfrm>
            <a:off x="2531" y="-3000"/>
            <a:ext cx="121896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1614281" y="3429000"/>
            <a:ext cx="6760286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88AD7-7688-679B-F59F-07B4B8784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66" name="Forme libre 4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Rectangle 5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Rectangle 7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AFB45E79-E574-8EE9-8697-A11A1CCCFED4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466F29-ECEC-82FB-FD31-B87C921DF99F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A45092F7-ED31-EE83-7E23-3EE1F3894004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7" name="Image 9" descr="Image 9">
            <a:extLst>
              <a:ext uri="{FF2B5EF4-FFF2-40B4-BE49-F238E27FC236}">
                <a16:creationId xmlns:a16="http://schemas.microsoft.com/office/drawing/2014/main" id="{E19BCA86-4F60-E612-5286-8DD1CAD9F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2E7BDD5-E660-FF68-7867-3D7FB32D8D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48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en-BE" dirty="0"/>
              <a:t>picture</a:t>
            </a:r>
          </a:p>
        </p:txBody>
      </p:sp>
      <p:pic>
        <p:nvPicPr>
          <p:cNvPr id="4" name="Image 9" descr="Image 9">
            <a:extLst>
              <a:ext uri="{FF2B5EF4-FFF2-40B4-BE49-F238E27FC236}">
                <a16:creationId xmlns:a16="http://schemas.microsoft.com/office/drawing/2014/main" id="{3002AB47-FCC8-8A02-2F57-105F2DA9B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Rectangle 8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5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orme libre 3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135CB-FC5C-A8B2-9E31-0CF0059B6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2558B7C3-8995-A0B7-D2BA-BC5460B7447D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61B921-53CF-BF73-4AD8-873C36C5D0F3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244A22D-41BE-76C0-BC4F-38BCC6F66782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rme libre 6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Rectangle 12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8440-C0C3-65A5-A106-0E41331D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22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AD50A39-6DDC-8CFD-9579-9A58FDEAC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612" y="1825625"/>
            <a:ext cx="4608345" cy="37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BE" dirty="0"/>
              <a:t>Click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22662F4-5735-36C9-3ADB-8AAE6969B8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471B7891-15EF-3644-A325-1B5E2789525B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5B4A22D-8A83-3309-E058-02F7104EF6BD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2C84A0BC-A721-AB4D-89CA-CF4FB96AAD8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548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62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842372B-8699-CD67-7E36-110A8BF32E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Click </a:t>
            </a:r>
            <a:r>
              <a:rPr lang="en-BE" dirty="0"/>
              <a:t>to add</a:t>
            </a:r>
            <a:r>
              <a:rPr lang="fr-FR" dirty="0"/>
              <a:t> a</a:t>
            </a:r>
            <a:r>
              <a:rPr lang="en-BE" dirty="0"/>
              <a:t> picture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1A39456-EBD0-8E78-8B97-09C6CAA354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7" name="Espace réservé du contenu 5" descr="Espace réservé du contenu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034" y="3510789"/>
            <a:ext cx="3924498" cy="20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3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8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6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80" r:id="rId3"/>
    <p:sldLayoutId id="2147483681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60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69" r:id="rId13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9pPr>
    </p:titleStyle>
    <p:bodyStyle>
      <a:lvl1pPr marL="177800" marR="0" indent="-177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416983" marR="0" indent="-23918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626836" marR="0" indent="-22043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842509" marR="0" indent="-307522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1019175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88E458-7EEA-F102-6526-A4B060B1F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1" y="69891"/>
            <a:ext cx="3857169" cy="6788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0C839-A0C5-C4C3-162A-0EF5BB4A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6" y="5424826"/>
            <a:ext cx="7919290" cy="1341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E3A3F7-E283-360C-C55D-73FB36F8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64" y="5742025"/>
            <a:ext cx="1455335" cy="102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B83116-2489-8EA5-66BC-6E7D982F5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678" y="1164841"/>
            <a:ext cx="5160160" cy="35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4DD8E-BA00-431C-D624-268E266D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" y="0"/>
            <a:ext cx="1009657" cy="1552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44C79-3738-CA76-B2D1-7E8925D0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82343" y="5305414"/>
            <a:ext cx="1009657" cy="15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B86F-D7BA-BEFB-A681-748B86F8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7DA54-D208-13E8-A8C1-0A7CFFFE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" y="0"/>
            <a:ext cx="1009657" cy="1552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7ED27-C3D0-F1A2-56CF-3576EE26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82343" y="5305414"/>
            <a:ext cx="1009657" cy="15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2D0B-33CA-61B9-5BA8-257652A2F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E5595-E8B3-0831-CD81-F71E472B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" y="0"/>
            <a:ext cx="1009657" cy="1552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B2983-41C5-9EB9-C2D1-DFC748A9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82343" y="5305414"/>
            <a:ext cx="1009657" cy="15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EFSA2022NW">
      <a:dk1>
        <a:srgbClr val="000000"/>
      </a:dk1>
      <a:lt1>
        <a:srgbClr val="FFFFFF"/>
      </a:lt1>
      <a:dk2>
        <a:srgbClr val="22284D"/>
      </a:dk2>
      <a:lt2>
        <a:srgbClr val="E7E6E6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BACB43"/>
      </a:hlink>
      <a:folHlink>
        <a:srgbClr val="5C9118"/>
      </a:folHlink>
    </a:clrScheme>
    <a:fontScheme name="EFSApc">
      <a:majorFont>
        <a:latin typeface="Roboto"/>
        <a:ea typeface="Calibri"/>
        <a:cs typeface="Calibri"/>
      </a:majorFont>
      <a:minorFont>
        <a:latin typeface="Roboto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FSA New Office 365 PowerPoint" id="{0FF12F27-7295-874B-95DB-3A79D5F1BC93}" vid="{F1B4053D-4254-DA49-B92E-2327EE939E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A58CD25536B4AA9B2925CD38411B9" ma:contentTypeVersion="3" ma:contentTypeDescription="Create a new document." ma:contentTypeScope="" ma:versionID="abeadad6a5bb91a1529e19f895588f5d">
  <xsd:schema xmlns:xsd="http://www.w3.org/2001/XMLSchema" xmlns:xs="http://www.w3.org/2001/XMLSchema" xmlns:p="http://schemas.microsoft.com/office/2006/metadata/properties" xmlns:ns2="68a97e08-e583-4ae6-8f47-676420fe05df" targetNamespace="http://schemas.microsoft.com/office/2006/metadata/properties" ma:root="true" ma:fieldsID="5b07f9bfc6e2f025dcf0847eb4bdd1db" ns2:_="">
    <xsd:import namespace="68a97e08-e583-4ae6-8f47-676420fe05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97e08-e583-4ae6-8f47-676420fe05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8BFF33-D17E-4B83-854A-F78640D25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FC86D-5A05-43F7-A148-DD064D48A086}"/>
</file>

<file path=customXml/itemProps3.xml><?xml version="1.0" encoding="utf-8"?>
<ds:datastoreItem xmlns:ds="http://schemas.openxmlformats.org/officeDocument/2006/customXml" ds:itemID="{33113585-89DA-41BB-8FB1-743C7A5F99A6}">
  <ds:schemaRefs>
    <ds:schemaRef ds:uri="http://purl.org/dc/terms/"/>
    <ds:schemaRef ds:uri="0a5acf4f-bae4-4cd9-a733-ea65f1b9ca5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63160886-7927-4ce7-ac69-00d717c15738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Bold</vt:lpstr>
      <vt:lpstr>Roboto Regular</vt:lpstr>
      <vt:lpstr>Office Theme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DELBIANCO Alice</dc:creator>
  <cp:lastModifiedBy>MURRU Aurora</cp:lastModifiedBy>
  <cp:revision>86</cp:revision>
  <dcterms:created xsi:type="dcterms:W3CDTF">2023-07-26T08:48:18Z</dcterms:created>
  <dcterms:modified xsi:type="dcterms:W3CDTF">2026-03-23T09:50:56Z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0x0101000A6A58CD25536B4AA9B2925CD38411B9</vt:lpwstr>
  </property>
  <property fmtid="{D5CDD505-2E9C-101B-9397-08002B2CF9AE}" pid="3" name="MediaServiceImageTags">
    <vt:lpwstr/>
  </property>
</Properties>
</file>