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0000001" w14:textId="77777777" w:rsidR="002942BD" w:rsidRPr="00ED460F" w:rsidRDefault="002942BD">
      <w:pPr>
        <w:pBdr>
          <w:top w:val="nil"/>
          <w:left w:val="nil"/>
          <w:bottom w:val="nil"/>
          <w:right w:val="nil"/>
          <w:between w:val="nil"/>
        </w:pBdr>
        <w:spacing w:after="0"/>
        <w:ind w:right="0"/>
        <w:jc w:val="left"/>
        <w:rPr>
          <w:smallCaps/>
          <w:color w:val="1D3786"/>
          <w:sz w:val="32"/>
          <w:szCs w:val="32"/>
        </w:rPr>
      </w:pPr>
    </w:p>
    <w:p w14:paraId="00000002" w14:textId="77777777" w:rsidR="002942BD" w:rsidRPr="00ED460F" w:rsidRDefault="002942BD">
      <w:pPr>
        <w:pBdr>
          <w:top w:val="nil"/>
          <w:left w:val="nil"/>
          <w:bottom w:val="nil"/>
          <w:right w:val="nil"/>
          <w:between w:val="nil"/>
        </w:pBdr>
        <w:spacing w:after="0"/>
        <w:ind w:right="0"/>
        <w:jc w:val="left"/>
        <w:rPr>
          <w:smallCaps/>
          <w:color w:val="1D3786"/>
          <w:sz w:val="32"/>
          <w:szCs w:val="32"/>
        </w:rPr>
      </w:pPr>
    </w:p>
    <w:p w14:paraId="00000003" w14:textId="77777777" w:rsidR="002942BD" w:rsidRPr="00ED460F" w:rsidRDefault="002942BD">
      <w:pPr>
        <w:pBdr>
          <w:top w:val="nil"/>
          <w:left w:val="nil"/>
          <w:bottom w:val="nil"/>
          <w:right w:val="nil"/>
          <w:between w:val="nil"/>
        </w:pBdr>
        <w:spacing w:after="0"/>
        <w:ind w:right="0"/>
        <w:jc w:val="left"/>
        <w:rPr>
          <w:smallCaps/>
          <w:color w:val="1D3786"/>
          <w:sz w:val="32"/>
          <w:szCs w:val="32"/>
        </w:rPr>
      </w:pPr>
    </w:p>
    <w:p w14:paraId="00000004" w14:textId="77777777" w:rsidR="002942BD" w:rsidRPr="00ED460F" w:rsidRDefault="002942BD">
      <w:pPr>
        <w:pBdr>
          <w:top w:val="nil"/>
          <w:left w:val="nil"/>
          <w:bottom w:val="nil"/>
          <w:right w:val="nil"/>
          <w:between w:val="nil"/>
        </w:pBdr>
        <w:spacing w:after="0"/>
        <w:ind w:right="0"/>
        <w:jc w:val="left"/>
        <w:rPr>
          <w:smallCaps/>
          <w:color w:val="1D3786"/>
          <w:sz w:val="32"/>
          <w:szCs w:val="32"/>
        </w:rPr>
      </w:pPr>
    </w:p>
    <w:p w14:paraId="00000005" w14:textId="1ABFDF5D" w:rsidR="002942BD" w:rsidRPr="00ED460F" w:rsidRDefault="00AA08B1" w:rsidP="1B2990EE">
      <w:pPr>
        <w:pBdr>
          <w:top w:val="nil"/>
          <w:left w:val="nil"/>
          <w:bottom w:val="nil"/>
          <w:right w:val="nil"/>
          <w:between w:val="nil"/>
        </w:pBdr>
        <w:spacing w:after="0"/>
        <w:ind w:right="0"/>
        <w:jc w:val="left"/>
        <w:rPr>
          <w:smallCaps/>
          <w:color w:val="1D3786"/>
          <w:sz w:val="32"/>
          <w:szCs w:val="32"/>
        </w:rPr>
      </w:pPr>
      <w:r w:rsidRPr="00ED460F">
        <w:rPr>
          <w:smallCaps/>
          <w:color w:val="1D3786"/>
          <w:sz w:val="32"/>
        </w:rPr>
        <w:t>PLANT HEALTH FOR LIFE</w:t>
      </w:r>
    </w:p>
    <w:p w14:paraId="00000006" w14:textId="77777777" w:rsidR="002942BD" w:rsidRPr="00ED460F" w:rsidRDefault="002942BD">
      <w:pPr>
        <w:pBdr>
          <w:top w:val="nil"/>
          <w:left w:val="nil"/>
          <w:bottom w:val="nil"/>
          <w:right w:val="nil"/>
          <w:between w:val="nil"/>
        </w:pBdr>
        <w:spacing w:after="0"/>
        <w:ind w:right="0"/>
        <w:jc w:val="left"/>
        <w:rPr>
          <w:rFonts w:ascii="Quattrocento Sans" w:eastAsia="Quattrocento Sans" w:hAnsi="Quattrocento Sans" w:cs="Quattrocento Sans"/>
          <w:smallCaps/>
          <w:color w:val="1D3786"/>
          <w:sz w:val="18"/>
          <w:szCs w:val="18"/>
        </w:rPr>
      </w:pPr>
    </w:p>
    <w:p w14:paraId="1662DEFB" w14:textId="77777777" w:rsidR="00014F33" w:rsidRDefault="4B39E3A2">
      <w:pPr>
        <w:pBdr>
          <w:top w:val="nil"/>
          <w:left w:val="nil"/>
          <w:bottom w:val="nil"/>
          <w:right w:val="nil"/>
          <w:between w:val="nil"/>
        </w:pBdr>
        <w:spacing w:after="0"/>
        <w:ind w:right="0"/>
        <w:rPr>
          <w:sz w:val="20"/>
        </w:rPr>
      </w:pPr>
      <w:r w:rsidRPr="00ED460F">
        <w:rPr>
          <w:sz w:val="20"/>
        </w:rPr>
        <w:t>Καλωσορίσατε στο #PlantHealth4Life, μια εκστρατεία της ΕΕ που διεξάγεται για τέταρτη χρονιά από την</w:t>
      </w:r>
      <w:r w:rsidRPr="00ED460F">
        <w:t xml:space="preserve"> </w:t>
      </w:r>
      <w:hyperlink r:id="rId11">
        <w:r w:rsidRPr="00ED460F">
          <w:rPr>
            <w:color w:val="38B292"/>
            <w:sz w:val="20"/>
            <w:u w:val="single"/>
          </w:rPr>
          <w:t>Ευρωπαϊκή Αρχή για την Ασφάλεια των Τροφίμων</w:t>
        </w:r>
      </w:hyperlink>
      <w:r w:rsidRPr="00ED460F">
        <w:rPr>
          <w:sz w:val="20"/>
        </w:rPr>
        <w:t xml:space="preserve"> (EFSA), την Ευρωπαϊκή Επιτροπή και τους εταίρους τους στα κράτη μέλη της ΕΕ, στις χώρες που βρίσκονται σε </w:t>
      </w:r>
      <w:proofErr w:type="spellStart"/>
      <w:r w:rsidRPr="00ED460F">
        <w:rPr>
          <w:sz w:val="20"/>
        </w:rPr>
        <w:t>πρoενταξιακό</w:t>
      </w:r>
      <w:proofErr w:type="spellEnd"/>
      <w:r w:rsidRPr="00ED460F">
        <w:rPr>
          <w:sz w:val="20"/>
        </w:rPr>
        <w:t xml:space="preserve"> στάδιο και στην Ελβετία</w:t>
      </w:r>
      <w:r w:rsidRPr="00ED460F">
        <w:t>.</w:t>
      </w:r>
      <w:r w:rsidRPr="00ED460F">
        <w:rPr>
          <w:sz w:val="20"/>
        </w:rPr>
        <w:t xml:space="preserve"> Η εκστρατεία </w:t>
      </w:r>
      <w:r w:rsidRPr="00ED460F">
        <w:rPr>
          <w:b/>
          <w:sz w:val="20"/>
        </w:rPr>
        <w:t xml:space="preserve">#PlantHealth4Life </w:t>
      </w:r>
      <w:r w:rsidR="00FC2134" w:rsidRPr="00014F33">
        <w:rPr>
          <w:bCs/>
          <w:sz w:val="20"/>
        </w:rPr>
        <w:t>έχει στόχο να ενισχύσει</w:t>
      </w:r>
      <w:r w:rsidR="00FC2134">
        <w:rPr>
          <w:b/>
          <w:sz w:val="20"/>
        </w:rPr>
        <w:t xml:space="preserve"> </w:t>
      </w:r>
      <w:r w:rsidRPr="00ED460F">
        <w:rPr>
          <w:sz w:val="20"/>
        </w:rPr>
        <w:t xml:space="preserve">την ευαισθητοποίηση σχετικά με τους ισχυρούς δεσμούς μεταξύ της υγείας των φυτών και της καθημερινής μας ζωής και </w:t>
      </w:r>
      <w:r w:rsidR="00FC2134">
        <w:rPr>
          <w:sz w:val="20"/>
        </w:rPr>
        <w:t>να</w:t>
      </w:r>
      <w:r w:rsidRPr="00ED460F">
        <w:rPr>
          <w:sz w:val="20"/>
        </w:rPr>
        <w:t xml:space="preserve"> δώσει το έναυσμα για ατομικές δράσεις προς αυτήν την κατεύθυνση</w:t>
      </w:r>
      <w:r w:rsidR="00014F33">
        <w:rPr>
          <w:sz w:val="20"/>
        </w:rPr>
        <w:t>.</w:t>
      </w:r>
    </w:p>
    <w:p w14:paraId="00000008" w14:textId="4E7C6CB3" w:rsidR="002942BD" w:rsidRPr="00014F33" w:rsidRDefault="004367AA">
      <w:pPr>
        <w:pBdr>
          <w:top w:val="nil"/>
          <w:left w:val="nil"/>
          <w:bottom w:val="nil"/>
          <w:right w:val="nil"/>
          <w:between w:val="nil"/>
        </w:pBdr>
        <w:spacing w:after="0"/>
        <w:ind w:right="0"/>
        <w:rPr>
          <w:sz w:val="20"/>
        </w:rPr>
      </w:pPr>
      <w:r>
        <w:rPr>
          <w:sz w:val="20"/>
          <w:szCs w:val="20"/>
        </w:rPr>
        <w:t xml:space="preserve"> </w:t>
      </w:r>
    </w:p>
    <w:p w14:paraId="00000009" w14:textId="01DAEE1A" w:rsidR="002942BD" w:rsidRPr="00ED460F" w:rsidRDefault="4B39E3A2" w:rsidP="48BEAB0E">
      <w:pPr>
        <w:pBdr>
          <w:top w:val="nil"/>
          <w:left w:val="nil"/>
          <w:bottom w:val="nil"/>
          <w:right w:val="nil"/>
          <w:between w:val="nil"/>
        </w:pBdr>
        <w:spacing w:after="0"/>
        <w:ind w:right="0"/>
        <w:rPr>
          <w:sz w:val="20"/>
          <w:szCs w:val="20"/>
        </w:rPr>
      </w:pPr>
      <w:r w:rsidRPr="00ED460F">
        <w:rPr>
          <w:sz w:val="20"/>
        </w:rPr>
        <w:t>Τα φυτά αποτελούν το 80% της τροφής που καταναλώνουμε, τρέφουν τα ζώα που εκτρέφουμε και καθαρίζουν τον αέρα που αναπνέουμε, μειώνοντας το διοξείδιο του άνθρακα στην ατμόσφαιρα</w:t>
      </w:r>
      <w:r w:rsidR="00FC2134">
        <w:rPr>
          <w:sz w:val="20"/>
        </w:rPr>
        <w:t xml:space="preserve">, </w:t>
      </w:r>
      <w:r w:rsidRPr="00ED460F">
        <w:rPr>
          <w:sz w:val="20"/>
        </w:rPr>
        <w:t xml:space="preserve">βοηθώντας έτσι τον συλλογικό μας αγώνα κατά της κλιματικής αλλαγής. Η καλή υγεία των φυτών δεν εξασφαλίζει μόνο καθαρό αέρα. Τα φυτά παρέχουν </w:t>
      </w:r>
      <w:proofErr w:type="spellStart"/>
      <w:r w:rsidRPr="00ED460F">
        <w:rPr>
          <w:sz w:val="20"/>
        </w:rPr>
        <w:t>οικότοπους</w:t>
      </w:r>
      <w:proofErr w:type="spellEnd"/>
      <w:r w:rsidRPr="00ED460F">
        <w:rPr>
          <w:sz w:val="20"/>
        </w:rPr>
        <w:t xml:space="preserve"> και τροφή για πολλά είδη ζώων στην Ευρώπη, ενώ παράλληλα βελτιώνουν την τοπική βιοποικιλότητα και τη σταθερότητα των οικοσυστημάτων μας.</w:t>
      </w:r>
    </w:p>
    <w:p w14:paraId="0000000A" w14:textId="77777777" w:rsidR="002942BD" w:rsidRPr="00ED460F" w:rsidRDefault="002942BD">
      <w:pPr>
        <w:pBdr>
          <w:top w:val="nil"/>
          <w:left w:val="nil"/>
          <w:bottom w:val="nil"/>
          <w:right w:val="nil"/>
          <w:between w:val="nil"/>
        </w:pBdr>
        <w:spacing w:after="0"/>
        <w:ind w:right="0"/>
        <w:rPr>
          <w:sz w:val="20"/>
          <w:szCs w:val="20"/>
        </w:rPr>
      </w:pPr>
    </w:p>
    <w:p w14:paraId="0000000B" w14:textId="6ADA4BB3" w:rsidR="002942BD" w:rsidRPr="00ED460F" w:rsidRDefault="00AA08B1">
      <w:pPr>
        <w:pBdr>
          <w:top w:val="nil"/>
          <w:left w:val="nil"/>
          <w:bottom w:val="nil"/>
          <w:right w:val="nil"/>
          <w:between w:val="nil"/>
        </w:pBdr>
        <w:spacing w:after="0"/>
        <w:ind w:right="0"/>
        <w:rPr>
          <w:sz w:val="20"/>
          <w:szCs w:val="20"/>
        </w:rPr>
      </w:pPr>
      <w:r w:rsidRPr="00ED460F">
        <w:rPr>
          <w:sz w:val="20"/>
        </w:rPr>
        <w:t>Προστατεύοντας τη ζωή των φυτών στην Ευρώπη, προστατεύουμε τον ευρωπαϊκό τρόπο ζωής μας.</w:t>
      </w:r>
    </w:p>
    <w:p w14:paraId="0000000C" w14:textId="77777777" w:rsidR="002942BD" w:rsidRPr="00ED460F" w:rsidRDefault="002942BD">
      <w:pPr>
        <w:pBdr>
          <w:top w:val="nil"/>
          <w:left w:val="nil"/>
          <w:bottom w:val="nil"/>
          <w:right w:val="nil"/>
          <w:between w:val="nil"/>
        </w:pBdr>
        <w:spacing w:after="0"/>
        <w:ind w:right="0"/>
        <w:rPr>
          <w:sz w:val="20"/>
          <w:szCs w:val="20"/>
        </w:rPr>
      </w:pPr>
    </w:p>
    <w:p w14:paraId="0000000D" w14:textId="6F626A64" w:rsidR="002942BD" w:rsidRPr="00ED460F" w:rsidRDefault="00AA08B1">
      <w:pPr>
        <w:pBdr>
          <w:top w:val="nil"/>
          <w:left w:val="nil"/>
          <w:bottom w:val="nil"/>
          <w:right w:val="nil"/>
          <w:between w:val="nil"/>
        </w:pBdr>
        <w:spacing w:after="0"/>
        <w:ind w:right="0"/>
        <w:rPr>
          <w:sz w:val="20"/>
          <w:szCs w:val="20"/>
        </w:rPr>
      </w:pPr>
      <w:r w:rsidRPr="00ED460F">
        <w:rPr>
          <w:sz w:val="20"/>
        </w:rPr>
        <w:t xml:space="preserve">Η ευαισθητοποίηση των πολιτών της ΕΕ σχετικά με τους κινδύνους για την υγεία των φυτών παραμένει χαμηλή, παρότι </w:t>
      </w:r>
      <w:r w:rsidR="00844BD4">
        <w:rPr>
          <w:sz w:val="20"/>
        </w:rPr>
        <w:t>μπορεί να επηρεάσουν σοβαρά</w:t>
      </w:r>
      <w:r w:rsidR="00014F33">
        <w:rPr>
          <w:sz w:val="20"/>
        </w:rPr>
        <w:t xml:space="preserve"> </w:t>
      </w:r>
      <w:r w:rsidRPr="00ED460F">
        <w:rPr>
          <w:sz w:val="20"/>
        </w:rPr>
        <w:t xml:space="preserve">την οικονομία, την επισιτιστική μας ασφάλεια και το περιβάλλον. Δεδομένου ότι τα υγιή φυτά συνεπάγονται υγιεινά τρόφιμα και </w:t>
      </w:r>
      <w:r w:rsidR="00014F33">
        <w:rPr>
          <w:sz w:val="20"/>
        </w:rPr>
        <w:t>βιωσιμότητα</w:t>
      </w:r>
      <w:r w:rsidR="00844BD4">
        <w:rPr>
          <w:sz w:val="20"/>
        </w:rPr>
        <w:t xml:space="preserve"> στο</w:t>
      </w:r>
      <w:r w:rsidRPr="00ED460F">
        <w:rPr>
          <w:sz w:val="20"/>
        </w:rPr>
        <w:t xml:space="preserve"> μέλλον, στόχος της εκστρατείας #PlantHealth4Life είναι να αναδείξει τον ζωτικό χαρακτήρα της υγείας των φυτών και να δείξει τι μπορεί να κάνει κάθε άτομο, </w:t>
      </w:r>
      <w:r w:rsidR="00844BD4" w:rsidRPr="00ED460F">
        <w:rPr>
          <w:sz w:val="20"/>
        </w:rPr>
        <w:t>για να τη διαφυλάξ</w:t>
      </w:r>
      <w:r w:rsidR="00844BD4">
        <w:rPr>
          <w:sz w:val="20"/>
        </w:rPr>
        <w:t>ει</w:t>
      </w:r>
      <w:r w:rsidR="00844BD4" w:rsidRPr="00ED460F">
        <w:rPr>
          <w:sz w:val="20"/>
        </w:rPr>
        <w:t xml:space="preserve"> σήμερα </w:t>
      </w:r>
      <w:r w:rsidRPr="00ED460F">
        <w:rPr>
          <w:sz w:val="20"/>
        </w:rPr>
        <w:t xml:space="preserve">και </w:t>
      </w:r>
      <w:r w:rsidR="00844BD4">
        <w:rPr>
          <w:sz w:val="20"/>
        </w:rPr>
        <w:t xml:space="preserve">για τις </w:t>
      </w:r>
      <w:r w:rsidRPr="00ED460F">
        <w:rPr>
          <w:sz w:val="20"/>
        </w:rPr>
        <w:t>μελλοντικές γενιές.</w:t>
      </w:r>
    </w:p>
    <w:p w14:paraId="0000000E" w14:textId="77777777" w:rsidR="002942BD" w:rsidRPr="00ED460F" w:rsidRDefault="002942BD">
      <w:pPr>
        <w:pBdr>
          <w:top w:val="nil"/>
          <w:left w:val="nil"/>
          <w:bottom w:val="nil"/>
          <w:right w:val="nil"/>
          <w:between w:val="nil"/>
        </w:pBdr>
        <w:spacing w:after="0"/>
        <w:ind w:right="0"/>
        <w:jc w:val="left"/>
        <w:rPr>
          <w:rFonts w:ascii="Quattrocento Sans" w:eastAsia="Quattrocento Sans" w:hAnsi="Quattrocento Sans" w:cs="Quattrocento Sans"/>
          <w:sz w:val="18"/>
          <w:szCs w:val="18"/>
        </w:rPr>
      </w:pPr>
    </w:p>
    <w:p w14:paraId="0000000F" w14:textId="2D8FEBFB" w:rsidR="002942BD" w:rsidRPr="00ED460F" w:rsidRDefault="00AA08B1">
      <w:pPr>
        <w:pBdr>
          <w:top w:val="nil"/>
          <w:left w:val="nil"/>
          <w:bottom w:val="nil"/>
          <w:right w:val="nil"/>
          <w:between w:val="nil"/>
        </w:pBdr>
        <w:spacing w:after="0"/>
        <w:ind w:right="0"/>
        <w:jc w:val="left"/>
        <w:rPr>
          <w:color w:val="1D3786"/>
          <w:sz w:val="32"/>
          <w:szCs w:val="32"/>
        </w:rPr>
      </w:pPr>
      <w:r w:rsidRPr="00ED460F">
        <w:rPr>
          <w:smallCaps/>
          <w:color w:val="1D3786"/>
          <w:sz w:val="32"/>
        </w:rPr>
        <w:t>ΛΙΓΑ ΛΟΓΙΑ ΓΙΑ ΤΗΝ ΕΚΣΤΡΑΤΕΙΑ</w:t>
      </w:r>
    </w:p>
    <w:p w14:paraId="00000010" w14:textId="77777777" w:rsidR="002942BD" w:rsidRPr="00ED460F" w:rsidRDefault="002942BD">
      <w:pPr>
        <w:pBdr>
          <w:top w:val="nil"/>
          <w:left w:val="nil"/>
          <w:bottom w:val="nil"/>
          <w:right w:val="nil"/>
          <w:between w:val="nil"/>
        </w:pBdr>
        <w:spacing w:after="0"/>
        <w:ind w:right="0"/>
        <w:jc w:val="left"/>
        <w:rPr>
          <w:rFonts w:ascii="Quattrocento Sans" w:eastAsia="Quattrocento Sans" w:hAnsi="Quattrocento Sans" w:cs="Quattrocento Sans"/>
          <w:sz w:val="18"/>
          <w:szCs w:val="18"/>
        </w:rPr>
      </w:pPr>
    </w:p>
    <w:p w14:paraId="00000011" w14:textId="6520DC2D" w:rsidR="002942BD" w:rsidRPr="00ED460F" w:rsidRDefault="4B39E3A2" w:rsidP="2F30BC32">
      <w:pPr>
        <w:pBdr>
          <w:top w:val="nil"/>
          <w:left w:val="nil"/>
          <w:bottom w:val="nil"/>
          <w:right w:val="nil"/>
          <w:between w:val="nil"/>
        </w:pBdr>
        <w:spacing w:after="0"/>
        <w:ind w:right="0"/>
        <w:rPr>
          <w:sz w:val="20"/>
          <w:szCs w:val="20"/>
        </w:rPr>
      </w:pPr>
      <w:r w:rsidRPr="00ED460F">
        <w:rPr>
          <w:sz w:val="20"/>
        </w:rPr>
        <w:t>Η εκστρατεία #</w:t>
      </w:r>
      <w:r w:rsidRPr="00ED460F">
        <w:rPr>
          <w:b/>
          <w:sz w:val="20"/>
        </w:rPr>
        <w:t>PlantHealth4Life</w:t>
      </w:r>
      <w:r w:rsidRPr="00ED460F">
        <w:rPr>
          <w:sz w:val="20"/>
        </w:rPr>
        <w:t xml:space="preserve">, που διανύει το 2026 το τέταρτο και τελευταίο έτος της, </w:t>
      </w:r>
      <w:r w:rsidR="00FC2134">
        <w:rPr>
          <w:sz w:val="20"/>
        </w:rPr>
        <w:t xml:space="preserve">συνεχίζει </w:t>
      </w:r>
      <w:r w:rsidRPr="00ED460F">
        <w:rPr>
          <w:sz w:val="20"/>
        </w:rPr>
        <w:t>να ευαισθητοποιεί και να ενθαρρύνει την κριτική σκέψη σχετικά με τους κινδύνους για την υγεία των φυτών και τις άμεσες επιπτώσεις τους στην οικονομία, τις κοινότητές μας και την ασφάλεια των τροφίμων.</w:t>
      </w:r>
    </w:p>
    <w:p w14:paraId="00000012" w14:textId="77777777" w:rsidR="002942BD" w:rsidRPr="00ED460F" w:rsidRDefault="002942BD">
      <w:pPr>
        <w:pBdr>
          <w:top w:val="nil"/>
          <w:left w:val="nil"/>
          <w:bottom w:val="nil"/>
          <w:right w:val="nil"/>
          <w:between w:val="nil"/>
        </w:pBdr>
        <w:spacing w:after="0"/>
        <w:ind w:right="0"/>
        <w:rPr>
          <w:sz w:val="20"/>
          <w:szCs w:val="20"/>
        </w:rPr>
      </w:pPr>
    </w:p>
    <w:p w14:paraId="00000013" w14:textId="7983ED64" w:rsidR="002942BD" w:rsidRPr="00ED460F" w:rsidRDefault="00AA08B1">
      <w:pPr>
        <w:pBdr>
          <w:top w:val="nil"/>
          <w:left w:val="nil"/>
          <w:bottom w:val="nil"/>
          <w:right w:val="nil"/>
          <w:between w:val="nil"/>
        </w:pBdr>
        <w:spacing w:after="0"/>
        <w:ind w:right="0"/>
        <w:rPr>
          <w:sz w:val="20"/>
          <w:szCs w:val="20"/>
        </w:rPr>
      </w:pPr>
      <w:r w:rsidRPr="00ED460F">
        <w:rPr>
          <w:sz w:val="20"/>
        </w:rPr>
        <w:t>Εστιάζοντας στη συναισθηματική απήχηση του θέματος, σε πρακτικά παραδείγματα για τους λόγους για τους οποίους η υγεία των φυτών είναι σημαντική και στην εμπλοκή της οικογένειας, η εκστρατεία στοχεύει να προχωρήσει πέρα από την ενημέρωση σε έναν βαθύτερο στοχασμό σχετικά με την αντίληψη του κινδύνου και την ατομική συμπεριφορά που συνδέεται με την υγεία των φυτών.</w:t>
      </w:r>
    </w:p>
    <w:p w14:paraId="00000014" w14:textId="77777777" w:rsidR="002942BD" w:rsidRPr="00ED460F" w:rsidRDefault="002942BD">
      <w:pPr>
        <w:spacing w:after="0"/>
        <w:ind w:right="0"/>
        <w:rPr>
          <w:sz w:val="20"/>
          <w:szCs w:val="20"/>
        </w:rPr>
      </w:pPr>
    </w:p>
    <w:p w14:paraId="00000015" w14:textId="73C42979" w:rsidR="002942BD" w:rsidRPr="00ED460F" w:rsidRDefault="4B39E3A2" w:rsidP="2F30BC32">
      <w:pPr>
        <w:pBdr>
          <w:top w:val="nil"/>
          <w:left w:val="nil"/>
          <w:bottom w:val="nil"/>
          <w:right w:val="nil"/>
          <w:between w:val="nil"/>
        </w:pBdr>
        <w:spacing w:after="0"/>
        <w:ind w:right="0"/>
        <w:rPr>
          <w:sz w:val="20"/>
          <w:szCs w:val="20"/>
        </w:rPr>
      </w:pPr>
      <w:r w:rsidRPr="00ED460F">
        <w:rPr>
          <w:sz w:val="20"/>
        </w:rPr>
        <w:t xml:space="preserve">Η φετινή εκστρατεία βασίζεται στη δυναμική των τριών προηγούμενων ετών. Οι πρωταρχικοί στόχοι εξακολουθούν να </w:t>
      </w:r>
      <w:r w:rsidR="008B4E5D">
        <w:rPr>
          <w:sz w:val="20"/>
        </w:rPr>
        <w:t xml:space="preserve">είναι η </w:t>
      </w:r>
      <w:r w:rsidRPr="00ED460F">
        <w:rPr>
          <w:sz w:val="20"/>
        </w:rPr>
        <w:t xml:space="preserve">ευαισθητοποίηση σχετικά με τη σημασία της υγείας των φυτών και </w:t>
      </w:r>
      <w:r w:rsidR="008B4E5D">
        <w:rPr>
          <w:sz w:val="20"/>
        </w:rPr>
        <w:t>η</w:t>
      </w:r>
      <w:r w:rsidR="002537EE">
        <w:rPr>
          <w:sz w:val="20"/>
        </w:rPr>
        <w:t xml:space="preserve"> </w:t>
      </w:r>
      <w:r w:rsidRPr="00ED460F">
        <w:rPr>
          <w:sz w:val="20"/>
        </w:rPr>
        <w:t>ενθάρρυνση της κριτικής σκέψης. Φέτος, δίνεται έμφαση στη διάσταση της ευαισθητοποίησης, προκειμένου να ενθαρρυνθεί το ενημερωμένο κοινό να διαδώσει περαιτέρω τις γνώσεις που έχει αποκτήσει.</w:t>
      </w:r>
    </w:p>
    <w:p w14:paraId="0F4B9F95" w14:textId="77777777" w:rsidR="00481DD4" w:rsidRPr="00ED460F" w:rsidRDefault="00481DD4" w:rsidP="188D75AF">
      <w:pPr>
        <w:pBdr>
          <w:top w:val="nil"/>
          <w:left w:val="nil"/>
          <w:bottom w:val="nil"/>
          <w:right w:val="nil"/>
          <w:between w:val="nil"/>
        </w:pBdr>
        <w:spacing w:after="0"/>
        <w:ind w:right="0"/>
        <w:rPr>
          <w:sz w:val="20"/>
          <w:szCs w:val="20"/>
        </w:rPr>
      </w:pPr>
    </w:p>
    <w:p w14:paraId="00000016" w14:textId="77FDB0D3" w:rsidR="002942BD" w:rsidRDefault="00EC429E">
      <w:pPr>
        <w:pBdr>
          <w:top w:val="nil"/>
          <w:left w:val="nil"/>
          <w:bottom w:val="nil"/>
          <w:right w:val="nil"/>
          <w:between w:val="nil"/>
        </w:pBdr>
        <w:spacing w:after="0"/>
        <w:ind w:right="0"/>
        <w:rPr>
          <w:sz w:val="20"/>
        </w:rPr>
      </w:pPr>
      <w:r w:rsidRPr="00EC429E">
        <w:rPr>
          <w:sz w:val="20"/>
        </w:rPr>
        <w:lastRenderedPageBreak/>
        <w:t>Το 2026, στην εκστρατεία θα συμμετάσχουν τα 27 κράτη μέλη της ΕΕ (Αυστρία, Βέλγιο, Βουλγαρία, Γαλλία, Γερμανία, Δανία, Ελλάδα, Εσθονία, Ιρλανδία, Ισπανία, Ιταλία, Κάτω Χώρες, Κροατία, Κύπρος, Λετονία, Λιθουανία, Λουξεμβούργο, Μάλτα, Ουγγαρία, Πολωνία, Πορτογαλία, Ρουμανία, Σλοβακία, Σλοβενία, Σουηδία, Τσεχία και Φινλανδία, πέντε χώρες που συμμετέχουν στη διαδικασία διεύρυνσης (Αλβανία, Βοσνία και Ερζεγοβίνη, Κόσοβο*, Μαυροβούνιο και Τουρκία) και η Ελβετία.</w:t>
      </w:r>
    </w:p>
    <w:p w14:paraId="5A758EEE" w14:textId="77777777" w:rsidR="00EC429E" w:rsidRPr="00ED460F" w:rsidRDefault="00EC429E">
      <w:pPr>
        <w:pBdr>
          <w:top w:val="nil"/>
          <w:left w:val="nil"/>
          <w:bottom w:val="nil"/>
          <w:right w:val="nil"/>
          <w:between w:val="nil"/>
        </w:pBdr>
        <w:spacing w:after="0"/>
        <w:ind w:right="0"/>
        <w:rPr>
          <w:sz w:val="20"/>
          <w:szCs w:val="20"/>
        </w:rPr>
      </w:pPr>
    </w:p>
    <w:p w14:paraId="00000019" w14:textId="008A5922" w:rsidR="002942BD" w:rsidRPr="00ED460F" w:rsidRDefault="00AA08B1">
      <w:pPr>
        <w:rPr>
          <w:sz w:val="18"/>
          <w:szCs w:val="18"/>
        </w:rPr>
      </w:pPr>
      <w:r w:rsidRPr="00ED460F">
        <w:rPr>
          <w:b/>
          <w:i/>
          <w:sz w:val="18"/>
        </w:rPr>
        <w:t>*Η ονομασία αυτή χρησιμοποιείται με την επιφύλαξη των θέσεων ως προς το καθεστώς και συνάδει με την απόφαση 1244/1999 του Συμβουλίου Ασφαλείας των Ηνωμένων Εθνών και τη γνώμη του Διεθνούς Δικαστηρίου σχετικά με τη διακήρυξη της ανεξαρτησίας του Κοσόβου.</w:t>
      </w:r>
    </w:p>
    <w:p w14:paraId="0000001E" w14:textId="3ADD8C2A" w:rsidR="002942BD" w:rsidRPr="00ED460F" w:rsidRDefault="002942BD">
      <w:pPr>
        <w:pBdr>
          <w:top w:val="nil"/>
          <w:left w:val="nil"/>
          <w:bottom w:val="nil"/>
          <w:right w:val="nil"/>
          <w:between w:val="nil"/>
        </w:pBdr>
        <w:spacing w:after="0"/>
        <w:ind w:right="0"/>
        <w:rPr>
          <w:sz w:val="20"/>
          <w:szCs w:val="20"/>
        </w:rPr>
      </w:pPr>
    </w:p>
    <w:p w14:paraId="0000001F" w14:textId="03BD8560" w:rsidR="002942BD" w:rsidRPr="00ED460F" w:rsidRDefault="00AA08B1">
      <w:pPr>
        <w:pBdr>
          <w:top w:val="nil"/>
          <w:left w:val="nil"/>
          <w:bottom w:val="nil"/>
          <w:right w:val="nil"/>
          <w:between w:val="nil"/>
        </w:pBdr>
        <w:spacing w:after="0"/>
        <w:ind w:right="0"/>
        <w:rPr>
          <w:sz w:val="20"/>
          <w:szCs w:val="20"/>
        </w:rPr>
      </w:pPr>
      <w:r w:rsidRPr="00ED460F">
        <w:rPr>
          <w:sz w:val="20"/>
        </w:rPr>
        <w:t>Η εκστρατεία #</w:t>
      </w:r>
      <w:r w:rsidRPr="00ED460F">
        <w:rPr>
          <w:b/>
          <w:sz w:val="20"/>
        </w:rPr>
        <w:t>PlantHealth4Life</w:t>
      </w:r>
      <w:r w:rsidRPr="00ED460F">
        <w:rPr>
          <w:sz w:val="20"/>
        </w:rPr>
        <w:t xml:space="preserve"> επικεντρώνεται σε τρ</w:t>
      </w:r>
      <w:r w:rsidR="002537EE">
        <w:rPr>
          <w:sz w:val="20"/>
        </w:rPr>
        <w:t>εις ομάδες-στόχος</w:t>
      </w:r>
      <w:r w:rsidRPr="00ED460F">
        <w:rPr>
          <w:sz w:val="20"/>
        </w:rPr>
        <w:t xml:space="preserve"> με βάση την κοινωνική έρευνα που διεξάγει η EFSA:</w:t>
      </w:r>
    </w:p>
    <w:p w14:paraId="00000020" w14:textId="77777777" w:rsidR="002942BD" w:rsidRPr="00ED460F" w:rsidRDefault="002942BD">
      <w:pPr>
        <w:pBdr>
          <w:top w:val="nil"/>
          <w:left w:val="nil"/>
          <w:bottom w:val="nil"/>
          <w:right w:val="nil"/>
          <w:between w:val="nil"/>
        </w:pBdr>
        <w:spacing w:after="0"/>
        <w:ind w:right="0"/>
        <w:rPr>
          <w:sz w:val="20"/>
          <w:szCs w:val="20"/>
        </w:rPr>
      </w:pPr>
    </w:p>
    <w:p w14:paraId="00000021" w14:textId="0E1CD655" w:rsidR="002942BD" w:rsidRPr="00ED460F" w:rsidRDefault="00AA08B1">
      <w:pPr>
        <w:numPr>
          <w:ilvl w:val="0"/>
          <w:numId w:val="3"/>
        </w:numPr>
        <w:pBdr>
          <w:top w:val="nil"/>
          <w:left w:val="nil"/>
          <w:bottom w:val="nil"/>
          <w:right w:val="nil"/>
          <w:between w:val="nil"/>
        </w:pBdr>
        <w:spacing w:after="0"/>
        <w:ind w:right="0"/>
      </w:pPr>
      <w:r w:rsidRPr="00ED460F">
        <w:rPr>
          <w:b/>
          <w:sz w:val="20"/>
        </w:rPr>
        <w:t>Ταξιδιώτες φυσιολάτρες</w:t>
      </w:r>
      <w:r w:rsidRPr="00ED460F">
        <w:rPr>
          <w:sz w:val="20"/>
        </w:rPr>
        <w:t xml:space="preserve"> που τους αρέσει να εξερευνούν τον κόσμο και τη φύση και να φέρνουν στο σπίτι τους φυτά και σπόρους ως ενθύμιο ή ως δώρα για την οικογένεια και τους φίλους τους.</w:t>
      </w:r>
    </w:p>
    <w:p w14:paraId="00000022" w14:textId="415B1916" w:rsidR="002942BD" w:rsidRPr="00ED460F" w:rsidRDefault="00AA08B1">
      <w:pPr>
        <w:numPr>
          <w:ilvl w:val="0"/>
          <w:numId w:val="3"/>
        </w:numPr>
        <w:pBdr>
          <w:top w:val="nil"/>
          <w:left w:val="nil"/>
          <w:bottom w:val="nil"/>
          <w:right w:val="nil"/>
          <w:between w:val="nil"/>
        </w:pBdr>
        <w:spacing w:after="0"/>
        <w:ind w:right="0"/>
      </w:pPr>
      <w:r w:rsidRPr="00ED460F">
        <w:rPr>
          <w:b/>
          <w:sz w:val="20"/>
        </w:rPr>
        <w:t>Ερασιτέχνες κηπουρούς και κτηνοτρόφους</w:t>
      </w:r>
      <w:r w:rsidRPr="00ED460F">
        <w:rPr>
          <w:sz w:val="20"/>
        </w:rPr>
        <w:t xml:space="preserve"> που απολαμβάνουν τη φροντίδα των φυτών τους και αγοράζουν και μοιράζονται φυτά και φυτικά προϊόντα με άλλους λάτρεις των φυτών.</w:t>
      </w:r>
    </w:p>
    <w:p w14:paraId="00000023" w14:textId="5EDE3775" w:rsidR="002942BD" w:rsidRPr="00ED460F" w:rsidRDefault="00AA08B1">
      <w:pPr>
        <w:numPr>
          <w:ilvl w:val="0"/>
          <w:numId w:val="3"/>
        </w:numPr>
        <w:pBdr>
          <w:top w:val="nil"/>
          <w:left w:val="nil"/>
          <w:bottom w:val="nil"/>
          <w:right w:val="nil"/>
          <w:between w:val="nil"/>
        </w:pBdr>
        <w:spacing w:after="0"/>
        <w:ind w:right="0"/>
      </w:pPr>
      <w:r w:rsidRPr="00ED460F">
        <w:rPr>
          <w:b/>
          <w:sz w:val="20"/>
        </w:rPr>
        <w:t>Συνειδητοποιημένους νέους γονείς</w:t>
      </w:r>
      <w:r w:rsidRPr="00ED460F">
        <w:rPr>
          <w:sz w:val="20"/>
        </w:rPr>
        <w:t>, που ενδιαφέρονται για την ασφάλεια των τροφίμων που καταναλώνουν τα παιδιά τους και για τη διατήρηση του περιβάλλοντος και της βιοποικιλότητας για τις μελλοντικές γενιές.</w:t>
      </w:r>
    </w:p>
    <w:p w14:paraId="00000024" w14:textId="0E0274E0" w:rsidR="002942BD" w:rsidRPr="00ED460F" w:rsidRDefault="002942BD">
      <w:pPr>
        <w:pBdr>
          <w:top w:val="nil"/>
          <w:left w:val="nil"/>
          <w:bottom w:val="nil"/>
          <w:right w:val="nil"/>
          <w:between w:val="nil"/>
        </w:pBdr>
        <w:spacing w:after="0"/>
        <w:ind w:right="0"/>
        <w:rPr>
          <w:sz w:val="20"/>
          <w:szCs w:val="20"/>
        </w:rPr>
      </w:pPr>
    </w:p>
    <w:p w14:paraId="00000025" w14:textId="0D0BD233" w:rsidR="002942BD" w:rsidRDefault="4B39E3A2" w:rsidP="2F30BC32">
      <w:pPr>
        <w:pBdr>
          <w:top w:val="nil"/>
          <w:left w:val="nil"/>
          <w:bottom w:val="nil"/>
          <w:right w:val="nil"/>
          <w:between w:val="nil"/>
        </w:pBdr>
        <w:spacing w:after="0"/>
        <w:ind w:right="0"/>
        <w:rPr>
          <w:sz w:val="20"/>
        </w:rPr>
      </w:pPr>
      <w:r w:rsidRPr="00ED460F">
        <w:rPr>
          <w:sz w:val="20"/>
        </w:rPr>
        <w:t xml:space="preserve">Οι επαγγελματίες του φυτικού τομέα και οι ταξιδιωτικοί πράκτορες, οι οποίοι θα συμμετάσχουν σε συγκεκριμένες δραστηριότητες και θα ενημερώσουν τους </w:t>
      </w:r>
      <w:r w:rsidRPr="00ED460F">
        <w:rPr>
          <w:b/>
          <w:sz w:val="20"/>
        </w:rPr>
        <w:t>ταξιδιώτες φυσιολάτρες</w:t>
      </w:r>
      <w:r w:rsidRPr="00ED460F">
        <w:rPr>
          <w:sz w:val="20"/>
        </w:rPr>
        <w:t xml:space="preserve"> και τους </w:t>
      </w:r>
      <w:r w:rsidRPr="00ED460F">
        <w:rPr>
          <w:b/>
          <w:sz w:val="20"/>
        </w:rPr>
        <w:t>ερασιτέχνες κηπουρούς</w:t>
      </w:r>
      <w:r w:rsidRPr="00ED460F">
        <w:rPr>
          <w:sz w:val="20"/>
        </w:rPr>
        <w:t xml:space="preserve">, θα διαδραματίσουν καθοριστικό ρόλο κατά το τέταρτο έτος της εκστρατείας. Οι εκπαιδευτικοί θα διαδραματίσουν επίσης καίριο ρόλο, </w:t>
      </w:r>
      <w:r w:rsidR="007E0FF8">
        <w:rPr>
          <w:sz w:val="20"/>
        </w:rPr>
        <w:t>βοηθώντας μέσα από το σχολείο</w:t>
      </w:r>
      <w:r w:rsidRPr="00ED460F">
        <w:rPr>
          <w:sz w:val="20"/>
        </w:rPr>
        <w:t xml:space="preserve"> </w:t>
      </w:r>
      <w:r w:rsidRPr="00ED460F">
        <w:rPr>
          <w:b/>
          <w:sz w:val="20"/>
        </w:rPr>
        <w:t>τους νέους γονείς</w:t>
      </w:r>
      <w:r w:rsidRPr="00ED460F">
        <w:rPr>
          <w:sz w:val="20"/>
        </w:rPr>
        <w:t xml:space="preserve"> να δώσουν το παράδειγμα και να </w:t>
      </w:r>
      <w:r w:rsidR="007E0FF8">
        <w:rPr>
          <w:sz w:val="20"/>
        </w:rPr>
        <w:t xml:space="preserve">μεγαλώσουν </w:t>
      </w:r>
      <w:r w:rsidRPr="00ED460F">
        <w:rPr>
          <w:sz w:val="20"/>
        </w:rPr>
        <w:t xml:space="preserve">μια νέα γενιά πρεσβευτών της υγείας των φυτών. Στην πρώτη γραμμή της προστασίας της υγείας των φυτών και της πρόληψης </w:t>
      </w:r>
      <w:r w:rsidR="00BB3299">
        <w:rPr>
          <w:sz w:val="20"/>
        </w:rPr>
        <w:t xml:space="preserve">κατά </w:t>
      </w:r>
      <w:r w:rsidRPr="00ED460F">
        <w:rPr>
          <w:sz w:val="20"/>
        </w:rPr>
        <w:t>των επιβλαβών οργανισμών, οι ομάδες αυτές είναι καίριας σημασίας για την ανάληψη δράσεων, την εμβάθυνση της κατανόησης και την προώθηση της συμμετοχής.</w:t>
      </w:r>
    </w:p>
    <w:p w14:paraId="32B1D493" w14:textId="77777777" w:rsidR="00E4127A" w:rsidRPr="00ED460F" w:rsidRDefault="00E4127A" w:rsidP="2F30BC32">
      <w:pPr>
        <w:pBdr>
          <w:top w:val="nil"/>
          <w:left w:val="nil"/>
          <w:bottom w:val="nil"/>
          <w:right w:val="nil"/>
          <w:between w:val="nil"/>
        </w:pBdr>
        <w:spacing w:after="0"/>
        <w:ind w:right="0"/>
        <w:rPr>
          <w:sz w:val="20"/>
          <w:szCs w:val="20"/>
        </w:rPr>
      </w:pPr>
    </w:p>
    <w:p w14:paraId="00000026" w14:textId="7E035D13" w:rsidR="002942BD" w:rsidRPr="00ED460F" w:rsidRDefault="00AA08B1">
      <w:pPr>
        <w:pBdr>
          <w:top w:val="nil"/>
          <w:left w:val="nil"/>
          <w:bottom w:val="nil"/>
          <w:right w:val="nil"/>
          <w:between w:val="nil"/>
        </w:pBdr>
        <w:spacing w:after="0"/>
        <w:ind w:right="0"/>
        <w:rPr>
          <w:sz w:val="20"/>
          <w:szCs w:val="20"/>
        </w:rPr>
      </w:pPr>
      <w:r w:rsidRPr="00ED460F">
        <w:rPr>
          <w:sz w:val="20"/>
        </w:rPr>
        <w:t xml:space="preserve">Το επικοινωνιακό ύφος της εκστρατείας είναι ενημερωτικό και εκπαιδευτικό, με έντονο και ελκυστικό τόνο. Αποσκοπεί στην παροχή χρήσιμων πληροφοριών σχετικά με την πραγματικότητα της υγείας των φυτών </w:t>
      </w:r>
      <w:r w:rsidR="00BB3299">
        <w:rPr>
          <w:sz w:val="20"/>
        </w:rPr>
        <w:t>και προάγει</w:t>
      </w:r>
      <w:r w:rsidRPr="00ED460F">
        <w:rPr>
          <w:sz w:val="20"/>
        </w:rPr>
        <w:t xml:space="preserve"> την κριτική σκέψη. Τα βασικά μηνύματα από τα προηγούμενα έτη της εκστρατείας έχουν προσαρμοστεί και περιλαμβάνουν πλέον γλώσσα προσανατολισμένη στην ευαισθητοποίηση.</w:t>
      </w:r>
    </w:p>
    <w:p w14:paraId="00000027" w14:textId="77777777" w:rsidR="002942BD" w:rsidRPr="00ED460F" w:rsidRDefault="002942BD">
      <w:pPr>
        <w:pBdr>
          <w:top w:val="nil"/>
          <w:left w:val="nil"/>
          <w:bottom w:val="nil"/>
          <w:right w:val="nil"/>
          <w:between w:val="nil"/>
        </w:pBdr>
        <w:spacing w:after="0"/>
        <w:ind w:right="0"/>
        <w:rPr>
          <w:sz w:val="20"/>
          <w:szCs w:val="20"/>
        </w:rPr>
      </w:pPr>
    </w:p>
    <w:p w14:paraId="00000029" w14:textId="621694D7" w:rsidR="002942BD" w:rsidRPr="00ED460F" w:rsidRDefault="00AA08B1">
      <w:pPr>
        <w:pBdr>
          <w:top w:val="nil"/>
          <w:left w:val="nil"/>
          <w:bottom w:val="nil"/>
          <w:right w:val="nil"/>
          <w:between w:val="nil"/>
        </w:pBdr>
        <w:spacing w:after="0"/>
        <w:ind w:right="0"/>
        <w:rPr>
          <w:sz w:val="20"/>
          <w:szCs w:val="20"/>
        </w:rPr>
      </w:pPr>
      <w:r w:rsidRPr="00ED460F">
        <w:rPr>
          <w:sz w:val="20"/>
        </w:rPr>
        <w:t xml:space="preserve">Φέτος, κατά την εκστρατεία θα συνεχιστεί η διανομή πληροφοριών και περιεχομένου για την υγεία των φυτών και τον αντίκτυπό της στην καθημερινή ζωή των πολιτών </w:t>
      </w:r>
      <w:r w:rsidR="00473AF6">
        <w:rPr>
          <w:sz w:val="20"/>
        </w:rPr>
        <w:t>στις</w:t>
      </w:r>
      <w:r w:rsidRPr="00ED460F">
        <w:rPr>
          <w:sz w:val="20"/>
        </w:rPr>
        <w:t xml:space="preserve"> συμμετέχουσες χώρες, με στόχο την ευαισθητοποίηση και την τόνωση της κριτικής σκέψης μεταξύ των πολιτών της ΕΕ.</w:t>
      </w:r>
    </w:p>
    <w:p w14:paraId="0000002A" w14:textId="77777777" w:rsidR="002942BD" w:rsidRPr="00ED460F" w:rsidRDefault="002942BD">
      <w:pPr>
        <w:pBdr>
          <w:top w:val="nil"/>
          <w:left w:val="nil"/>
          <w:bottom w:val="nil"/>
          <w:right w:val="nil"/>
          <w:between w:val="nil"/>
        </w:pBdr>
        <w:spacing w:after="0"/>
        <w:ind w:right="0"/>
        <w:rPr>
          <w:sz w:val="20"/>
          <w:szCs w:val="20"/>
        </w:rPr>
      </w:pPr>
    </w:p>
    <w:p w14:paraId="0000002B" w14:textId="07C10A3E" w:rsidR="002942BD" w:rsidRPr="00ED460F" w:rsidRDefault="00AA08B1">
      <w:pPr>
        <w:pBdr>
          <w:top w:val="nil"/>
          <w:left w:val="nil"/>
          <w:bottom w:val="nil"/>
          <w:right w:val="nil"/>
          <w:between w:val="nil"/>
        </w:pBdr>
        <w:spacing w:after="0"/>
        <w:ind w:right="0"/>
        <w:rPr>
          <w:sz w:val="20"/>
          <w:szCs w:val="20"/>
        </w:rPr>
      </w:pPr>
      <w:r w:rsidRPr="00ED460F">
        <w:rPr>
          <w:sz w:val="20"/>
        </w:rPr>
        <w:t xml:space="preserve">Αυτό θα επιτευχθεί μέσω διαφόρων πρωτοβουλιών επικοινωνίας, </w:t>
      </w:r>
      <w:r w:rsidR="00BB3299">
        <w:rPr>
          <w:sz w:val="20"/>
        </w:rPr>
        <w:t>συμ</w:t>
      </w:r>
      <w:r w:rsidRPr="00ED460F">
        <w:rPr>
          <w:sz w:val="20"/>
        </w:rPr>
        <w:t>περιλαμβανομένων αναρτήσεων στα μέσα κοινωνικής δικτύωσης, της υπαίθριας διαφήμισης και δραστηριοτήτων, όπως, μεταξύ άλλων, εκδηλώσ</w:t>
      </w:r>
      <w:r w:rsidR="00473AF6">
        <w:rPr>
          <w:sz w:val="20"/>
        </w:rPr>
        <w:t>εις</w:t>
      </w:r>
      <w:r w:rsidRPr="00ED460F">
        <w:rPr>
          <w:sz w:val="20"/>
        </w:rPr>
        <w:t xml:space="preserve"> και συνεργασ</w:t>
      </w:r>
      <w:r w:rsidR="00473AF6">
        <w:rPr>
          <w:sz w:val="20"/>
        </w:rPr>
        <w:t>ίες</w:t>
      </w:r>
      <w:r w:rsidRPr="00ED460F">
        <w:rPr>
          <w:sz w:val="20"/>
        </w:rPr>
        <w:t xml:space="preserve"> με σχολεία.</w:t>
      </w:r>
    </w:p>
    <w:p w14:paraId="0000002C" w14:textId="77777777" w:rsidR="002942BD" w:rsidRPr="00ED460F" w:rsidRDefault="002942BD">
      <w:pPr>
        <w:pBdr>
          <w:top w:val="nil"/>
          <w:left w:val="nil"/>
          <w:bottom w:val="nil"/>
          <w:right w:val="nil"/>
          <w:between w:val="nil"/>
        </w:pBdr>
        <w:spacing w:after="0"/>
        <w:ind w:right="0"/>
        <w:rPr>
          <w:sz w:val="20"/>
          <w:szCs w:val="20"/>
        </w:rPr>
      </w:pPr>
    </w:p>
    <w:p w14:paraId="0000002D" w14:textId="77777777" w:rsidR="002942BD" w:rsidRPr="00ED460F" w:rsidRDefault="00AA08B1" w:rsidP="00E673E9">
      <w:pPr>
        <w:keepNext/>
        <w:pBdr>
          <w:top w:val="nil"/>
          <w:left w:val="nil"/>
          <w:bottom w:val="nil"/>
          <w:right w:val="nil"/>
          <w:between w:val="nil"/>
        </w:pBdr>
        <w:spacing w:after="0"/>
        <w:ind w:right="0"/>
        <w:rPr>
          <w:b/>
          <w:bCs/>
          <w:smallCaps/>
          <w:sz w:val="20"/>
          <w:szCs w:val="20"/>
        </w:rPr>
      </w:pPr>
      <w:r w:rsidRPr="00ED460F">
        <w:rPr>
          <w:b/>
          <w:smallCaps/>
          <w:sz w:val="20"/>
        </w:rPr>
        <w:t>ΕΝΑΡΞΗ</w:t>
      </w:r>
    </w:p>
    <w:p w14:paraId="0000002E" w14:textId="102A177B" w:rsidR="002942BD" w:rsidRPr="00ED460F" w:rsidRDefault="002942BD" w:rsidP="00E673E9">
      <w:pPr>
        <w:keepNext/>
        <w:pBdr>
          <w:top w:val="nil"/>
          <w:left w:val="nil"/>
          <w:bottom w:val="nil"/>
          <w:right w:val="nil"/>
          <w:between w:val="nil"/>
        </w:pBdr>
        <w:spacing w:after="0"/>
        <w:ind w:right="0"/>
        <w:rPr>
          <w:sz w:val="20"/>
          <w:szCs w:val="20"/>
        </w:rPr>
      </w:pPr>
    </w:p>
    <w:p w14:paraId="00000030" w14:textId="6A8C9EBE" w:rsidR="002942BD" w:rsidRPr="00ED460F" w:rsidRDefault="6E4D9058" w:rsidP="2F30BC32">
      <w:pPr>
        <w:pBdr>
          <w:top w:val="nil"/>
          <w:left w:val="nil"/>
          <w:bottom w:val="nil"/>
          <w:right w:val="nil"/>
          <w:between w:val="nil"/>
        </w:pBdr>
        <w:spacing w:after="0"/>
        <w:ind w:right="0"/>
        <w:rPr>
          <w:sz w:val="20"/>
          <w:szCs w:val="20"/>
        </w:rPr>
      </w:pPr>
      <w:r w:rsidRPr="00ED460F">
        <w:rPr>
          <w:sz w:val="20"/>
        </w:rPr>
        <w:t xml:space="preserve">Η τέταρτη χρονιά της </w:t>
      </w:r>
      <w:r w:rsidRPr="00ED460F">
        <w:rPr>
          <w:b/>
          <w:sz w:val="20"/>
        </w:rPr>
        <w:t xml:space="preserve">εκστρατείας #PlantHealth4Life </w:t>
      </w:r>
      <w:r w:rsidRPr="00ED460F">
        <w:rPr>
          <w:sz w:val="20"/>
        </w:rPr>
        <w:t>θα ξεκινήσει στις 12 Μαΐου. Η εκστρατεία θα διαρκέσει έως τον Σεπτέμβριο του 2026.</w:t>
      </w:r>
    </w:p>
    <w:p w14:paraId="00000031" w14:textId="39D39549" w:rsidR="002942BD" w:rsidRPr="00ED460F" w:rsidRDefault="002942BD">
      <w:pPr>
        <w:pBdr>
          <w:top w:val="nil"/>
          <w:left w:val="nil"/>
          <w:bottom w:val="nil"/>
          <w:right w:val="nil"/>
          <w:between w:val="nil"/>
        </w:pBdr>
        <w:spacing w:after="0"/>
        <w:ind w:right="0"/>
        <w:rPr>
          <w:sz w:val="20"/>
          <w:szCs w:val="20"/>
        </w:rPr>
      </w:pPr>
    </w:p>
    <w:p w14:paraId="00000032" w14:textId="0512F5ED" w:rsidR="002942BD" w:rsidRPr="00ED460F" w:rsidRDefault="00AA08B1">
      <w:pPr>
        <w:pBdr>
          <w:top w:val="nil"/>
          <w:left w:val="nil"/>
          <w:bottom w:val="nil"/>
          <w:right w:val="nil"/>
          <w:between w:val="nil"/>
        </w:pBdr>
        <w:spacing w:after="0"/>
        <w:ind w:right="0"/>
        <w:jc w:val="left"/>
        <w:rPr>
          <w:color w:val="1D3786"/>
          <w:sz w:val="32"/>
          <w:szCs w:val="32"/>
        </w:rPr>
      </w:pPr>
      <w:r w:rsidRPr="00ED460F">
        <w:rPr>
          <w:smallCaps/>
          <w:color w:val="1D3786"/>
          <w:sz w:val="32"/>
        </w:rPr>
        <w:t>ΠΩΣ ΜΠΟΡΕΙΤΕ ΝΑ ΣΥΜΜΕΤΑΣΧΕΤΕ</w:t>
      </w:r>
    </w:p>
    <w:p w14:paraId="00000033" w14:textId="77777777" w:rsidR="002942BD" w:rsidRPr="00ED460F" w:rsidRDefault="002942BD">
      <w:pPr>
        <w:pBdr>
          <w:top w:val="nil"/>
          <w:left w:val="nil"/>
          <w:bottom w:val="nil"/>
          <w:right w:val="nil"/>
          <w:between w:val="nil"/>
        </w:pBdr>
        <w:spacing w:after="0"/>
        <w:ind w:right="0"/>
        <w:jc w:val="left"/>
        <w:rPr>
          <w:rFonts w:ascii="Quattrocento Sans" w:eastAsia="Quattrocento Sans" w:hAnsi="Quattrocento Sans" w:cs="Quattrocento Sans"/>
          <w:sz w:val="18"/>
          <w:szCs w:val="18"/>
        </w:rPr>
      </w:pPr>
    </w:p>
    <w:p w14:paraId="00000034" w14:textId="77777777" w:rsidR="002942BD" w:rsidRPr="00ED460F" w:rsidRDefault="00AA08B1">
      <w:pPr>
        <w:pBdr>
          <w:top w:val="nil"/>
          <w:left w:val="nil"/>
          <w:bottom w:val="nil"/>
          <w:right w:val="nil"/>
          <w:between w:val="nil"/>
        </w:pBdr>
        <w:spacing w:after="0"/>
        <w:ind w:right="0"/>
        <w:jc w:val="left"/>
        <w:rPr>
          <w:sz w:val="20"/>
          <w:szCs w:val="20"/>
          <w:highlight w:val="white"/>
        </w:rPr>
      </w:pPr>
      <w:r w:rsidRPr="00ED460F">
        <w:rPr>
          <w:sz w:val="20"/>
          <w:highlight w:val="white"/>
        </w:rPr>
        <w:t>Υπάρχουν διάφοροι τρόποι για να συμμετάσχετε και να υποστηρίξετε την εκστρατεία:</w:t>
      </w:r>
    </w:p>
    <w:p w14:paraId="00000035" w14:textId="437147DC" w:rsidR="002942BD" w:rsidRPr="00ED460F" w:rsidRDefault="00AA08B1">
      <w:pPr>
        <w:pBdr>
          <w:top w:val="nil"/>
          <w:left w:val="nil"/>
          <w:bottom w:val="nil"/>
          <w:right w:val="nil"/>
          <w:between w:val="nil"/>
        </w:pBdr>
        <w:spacing w:after="0"/>
        <w:ind w:right="0"/>
        <w:jc w:val="left"/>
        <w:rPr>
          <w:sz w:val="20"/>
          <w:szCs w:val="20"/>
        </w:rPr>
      </w:pPr>
      <w:r w:rsidRPr="00ED460F">
        <w:rPr>
          <w:sz w:val="20"/>
          <w:highlight w:val="white"/>
        </w:rPr>
        <w:t xml:space="preserve"> </w:t>
      </w:r>
      <w:r w:rsidRPr="00ED460F">
        <w:rPr>
          <w:sz w:val="20"/>
        </w:rPr>
        <w:t> </w:t>
      </w:r>
    </w:p>
    <w:p w14:paraId="00000036" w14:textId="5547E0FC" w:rsidR="002942BD" w:rsidRPr="00ED460F" w:rsidRDefault="00AA08B1" w:rsidP="1B2990EE">
      <w:pPr>
        <w:numPr>
          <w:ilvl w:val="0"/>
          <w:numId w:val="1"/>
        </w:numPr>
        <w:pBdr>
          <w:top w:val="nil"/>
          <w:left w:val="nil"/>
          <w:bottom w:val="nil"/>
          <w:right w:val="nil"/>
          <w:between w:val="nil"/>
        </w:pBdr>
        <w:spacing w:after="0"/>
        <w:ind w:right="0"/>
        <w:rPr>
          <w:sz w:val="20"/>
          <w:szCs w:val="20"/>
        </w:rPr>
      </w:pPr>
      <w:r w:rsidRPr="00ED460F">
        <w:rPr>
          <w:b/>
          <w:sz w:val="20"/>
        </w:rPr>
        <w:t xml:space="preserve">Μοιραστείτε το </w:t>
      </w:r>
      <w:hyperlink r:id="rId12">
        <w:r w:rsidRPr="00ED460F">
          <w:rPr>
            <w:b/>
            <w:color w:val="1155CC"/>
            <w:sz w:val="20"/>
            <w:u w:val="single"/>
          </w:rPr>
          <w:t>μικροφίλμ</w:t>
        </w:r>
      </w:hyperlink>
      <w:r w:rsidRPr="00ED460F">
        <w:rPr>
          <w:b/>
          <w:sz w:val="20"/>
        </w:rPr>
        <w:t xml:space="preserve"> κινουμένων σχεδίων της εκστρατείας μας</w:t>
      </w:r>
      <w:r w:rsidRPr="00ED460F">
        <w:rPr>
          <w:sz w:val="20"/>
        </w:rPr>
        <w:t xml:space="preserve"> ως ένα ψηφιακό ενθύμιο για όλες τις ηλικίες και όλους τους λάτρεις των φυτών κατά τη διάρκεια των διακοπών σας.</w:t>
      </w:r>
    </w:p>
    <w:p w14:paraId="00000037" w14:textId="418F17E9" w:rsidR="002942BD" w:rsidRPr="00ED460F" w:rsidRDefault="00AA08B1" w:rsidP="1B2990EE">
      <w:pPr>
        <w:numPr>
          <w:ilvl w:val="0"/>
          <w:numId w:val="1"/>
        </w:numPr>
        <w:pBdr>
          <w:top w:val="nil"/>
          <w:left w:val="nil"/>
          <w:bottom w:val="nil"/>
          <w:right w:val="nil"/>
          <w:between w:val="nil"/>
        </w:pBdr>
        <w:spacing w:after="0"/>
        <w:ind w:right="0"/>
        <w:rPr>
          <w:sz w:val="20"/>
          <w:szCs w:val="20"/>
        </w:rPr>
      </w:pPr>
      <w:r w:rsidRPr="00ED460F">
        <w:rPr>
          <w:b/>
          <w:sz w:val="20"/>
        </w:rPr>
        <w:t xml:space="preserve">Επισκεφθείτε τον </w:t>
      </w:r>
      <w:proofErr w:type="spellStart"/>
      <w:r w:rsidRPr="00ED460F">
        <w:rPr>
          <w:b/>
          <w:sz w:val="20"/>
        </w:rPr>
        <w:t>ιστότοπο</w:t>
      </w:r>
      <w:proofErr w:type="spellEnd"/>
      <w:r w:rsidRPr="00ED460F">
        <w:rPr>
          <w:b/>
          <w:sz w:val="20"/>
        </w:rPr>
        <w:t xml:space="preserve"> της εκστρατείας</w:t>
      </w:r>
      <w:r w:rsidRPr="00ED460F">
        <w:rPr>
          <w:sz w:val="20"/>
        </w:rPr>
        <w:t xml:space="preserve"> </w:t>
      </w:r>
      <w:hyperlink r:id="rId13">
        <w:r w:rsidRPr="00ED460F">
          <w:rPr>
            <w:color w:val="1155CC"/>
            <w:sz w:val="20"/>
            <w:u w:val="single"/>
          </w:rPr>
          <w:t>https://www.efsa.europa.eu/grEL/plh4l</w:t>
        </w:r>
      </w:hyperlink>
      <w:r w:rsidRPr="00ED460F">
        <w:rPr>
          <w:sz w:val="20"/>
        </w:rPr>
        <w:t xml:space="preserve"> για τακτικές ενημερώσεις και πρακτικές συμβουλές για βέλτιστες πρακτικές σχετικά με την υγεία των φυτών και μοιραστείτε τον με ενδιαφερόμενους φορείς και λάτρεις της υγείας των φυτών.</w:t>
      </w:r>
    </w:p>
    <w:p w14:paraId="00000038" w14:textId="596703E6" w:rsidR="002942BD" w:rsidRPr="00ED460F" w:rsidRDefault="00AA08B1" w:rsidP="1B2990EE">
      <w:pPr>
        <w:numPr>
          <w:ilvl w:val="0"/>
          <w:numId w:val="1"/>
        </w:numPr>
        <w:pBdr>
          <w:top w:val="nil"/>
          <w:left w:val="nil"/>
          <w:bottom w:val="nil"/>
          <w:right w:val="nil"/>
          <w:between w:val="nil"/>
        </w:pBdr>
        <w:spacing w:after="0"/>
        <w:ind w:right="0"/>
        <w:rPr>
          <w:sz w:val="20"/>
          <w:szCs w:val="20"/>
        </w:rPr>
      </w:pPr>
      <w:r w:rsidRPr="00ED460F">
        <w:rPr>
          <w:b/>
          <w:sz w:val="20"/>
        </w:rPr>
        <w:t>Μοιραστείτε το δωρεάν υλικό μας από την εργαλειοθήκη,</w:t>
      </w:r>
      <w:r w:rsidRPr="00ED460F">
        <w:rPr>
          <w:sz w:val="20"/>
        </w:rPr>
        <w:t xml:space="preserve"> το οποίο διατίθεται στον </w:t>
      </w:r>
      <w:hyperlink r:id="rId14">
        <w:proofErr w:type="spellStart"/>
        <w:r w:rsidRPr="00ED460F">
          <w:rPr>
            <w:color w:val="1155CC"/>
            <w:sz w:val="20"/>
            <w:u w:val="single"/>
          </w:rPr>
          <w:t>ιστότοπο</w:t>
        </w:r>
        <w:proofErr w:type="spellEnd"/>
        <w:r w:rsidRPr="00ED460F">
          <w:rPr>
            <w:color w:val="1155CC"/>
            <w:sz w:val="20"/>
            <w:u w:val="single"/>
          </w:rPr>
          <w:t xml:space="preserve"> της εκστρατείας</w:t>
        </w:r>
      </w:hyperlink>
      <w:r w:rsidRPr="00ED460F">
        <w:rPr>
          <w:sz w:val="20"/>
        </w:rPr>
        <w:t xml:space="preserve"> σε όλες τις γλώσσες των χωρών που συμμετέχουν, μέσω του δικτύου σας και βοηθήστε τους Ευρωπαίους να προστατεύσουν την υγεία των φυτών.</w:t>
      </w:r>
    </w:p>
    <w:p w14:paraId="00000039" w14:textId="081FFAE5" w:rsidR="002942BD" w:rsidRPr="00ED460F" w:rsidRDefault="1CC35854" w:rsidP="1B2990EE">
      <w:pPr>
        <w:numPr>
          <w:ilvl w:val="0"/>
          <w:numId w:val="1"/>
        </w:numPr>
        <w:pBdr>
          <w:top w:val="nil"/>
          <w:left w:val="nil"/>
          <w:bottom w:val="nil"/>
          <w:right w:val="nil"/>
          <w:between w:val="nil"/>
        </w:pBdr>
        <w:spacing w:after="0"/>
        <w:ind w:right="0"/>
        <w:rPr>
          <w:sz w:val="20"/>
          <w:szCs w:val="20"/>
        </w:rPr>
      </w:pPr>
      <w:r w:rsidRPr="00ED460F">
        <w:rPr>
          <w:b/>
          <w:sz w:val="20"/>
        </w:rPr>
        <w:t>Μείνετε σε επαφή</w:t>
      </w:r>
      <w:r w:rsidRPr="00ED460F">
        <w:rPr>
          <w:sz w:val="20"/>
        </w:rPr>
        <w:t xml:space="preserve">: Ακολουθήστε την εκστρατεία #PlantHealth4Life στο </w:t>
      </w:r>
      <w:hyperlink r:id="rId15">
        <w:proofErr w:type="spellStart"/>
        <w:r w:rsidRPr="00ED460F">
          <w:rPr>
            <w:color w:val="1155CC"/>
            <w:sz w:val="20"/>
            <w:u w:val="single"/>
          </w:rPr>
          <w:t>Bluesky</w:t>
        </w:r>
        <w:proofErr w:type="spellEnd"/>
      </w:hyperlink>
      <w:r w:rsidRPr="00ED460F">
        <w:rPr>
          <w:sz w:val="20"/>
        </w:rPr>
        <w:t xml:space="preserve">, στο </w:t>
      </w:r>
      <w:hyperlink r:id="rId16">
        <w:r w:rsidRPr="00ED460F">
          <w:rPr>
            <w:color w:val="1155CC"/>
            <w:sz w:val="20"/>
            <w:u w:val="single"/>
          </w:rPr>
          <w:t>LinkedIn</w:t>
        </w:r>
      </w:hyperlink>
      <w:r w:rsidRPr="00ED460F">
        <w:rPr>
          <w:sz w:val="20"/>
        </w:rPr>
        <w:t xml:space="preserve"> και στο </w:t>
      </w:r>
      <w:hyperlink r:id="rId17" w:history="1">
        <w:r w:rsidRPr="00ED460F">
          <w:rPr>
            <w:rStyle w:val="Hyperlink"/>
            <w:sz w:val="20"/>
          </w:rPr>
          <w:t>Instagram</w:t>
        </w:r>
      </w:hyperlink>
      <w:r w:rsidRPr="00ED460F">
        <w:rPr>
          <w:sz w:val="20"/>
        </w:rPr>
        <w:t xml:space="preserve"> και μοιραστείτε τα τελευταία νέα της εκστρατείας με το δίκτυό σας.</w:t>
      </w:r>
    </w:p>
    <w:p w14:paraId="0000003A" w14:textId="7BCAED97" w:rsidR="002942BD" w:rsidRPr="00ED460F" w:rsidRDefault="00AA08B1">
      <w:pPr>
        <w:numPr>
          <w:ilvl w:val="0"/>
          <w:numId w:val="1"/>
        </w:numPr>
        <w:pBdr>
          <w:top w:val="nil"/>
          <w:left w:val="nil"/>
          <w:bottom w:val="nil"/>
          <w:right w:val="nil"/>
          <w:between w:val="nil"/>
        </w:pBdr>
        <w:spacing w:after="0"/>
        <w:ind w:right="0"/>
        <w:rPr>
          <w:sz w:val="20"/>
          <w:szCs w:val="20"/>
        </w:rPr>
      </w:pPr>
      <w:r w:rsidRPr="00ED460F">
        <w:rPr>
          <w:sz w:val="20"/>
        </w:rPr>
        <w:t xml:space="preserve">Διαδώστε το μήνυμα σχετικά με τις συλλογικές μας προσπάθειες για την ασφάλεια των φυτών και τον τρόπο με τον οποίο τα φυτά είναι ζωτικής σημασίας για την ασφάλεια των τροφίμων και την οικονομία μας, χρησιμοποιώντας </w:t>
      </w:r>
      <w:r w:rsidRPr="00ED460F">
        <w:rPr>
          <w:b/>
          <w:sz w:val="20"/>
        </w:rPr>
        <w:t>το hashtag της εκστρατείας</w:t>
      </w:r>
      <w:r w:rsidRPr="00ED460F">
        <w:rPr>
          <w:sz w:val="20"/>
        </w:rPr>
        <w:t xml:space="preserve"> #PlantHealth4Life για την υποστήριξη των διαφόρων δραστηριοτήτων που λαμβάνουν χώρα.</w:t>
      </w:r>
    </w:p>
    <w:p w14:paraId="0000003B" w14:textId="3309A24E" w:rsidR="002942BD" w:rsidRPr="00ED460F" w:rsidRDefault="002942BD">
      <w:pPr>
        <w:pBdr>
          <w:top w:val="nil"/>
          <w:left w:val="nil"/>
          <w:bottom w:val="nil"/>
          <w:right w:val="nil"/>
          <w:between w:val="nil"/>
        </w:pBdr>
        <w:spacing w:after="0"/>
        <w:ind w:right="0"/>
        <w:jc w:val="left"/>
        <w:rPr>
          <w:sz w:val="20"/>
          <w:szCs w:val="20"/>
        </w:rPr>
      </w:pPr>
    </w:p>
    <w:p w14:paraId="0000003C" w14:textId="13A46C45" w:rsidR="002942BD" w:rsidRPr="00ED460F" w:rsidRDefault="00AA08B1">
      <w:pPr>
        <w:pBdr>
          <w:top w:val="nil"/>
          <w:left w:val="nil"/>
          <w:bottom w:val="nil"/>
          <w:right w:val="nil"/>
          <w:between w:val="nil"/>
        </w:pBdr>
        <w:spacing w:after="0"/>
        <w:ind w:right="0"/>
        <w:jc w:val="left"/>
        <w:rPr>
          <w:color w:val="1D3785"/>
          <w:sz w:val="32"/>
          <w:szCs w:val="32"/>
        </w:rPr>
      </w:pPr>
      <w:r w:rsidRPr="00ED460F">
        <w:rPr>
          <w:smallCaps/>
          <w:color w:val="1D3785"/>
          <w:sz w:val="32"/>
        </w:rPr>
        <w:t>ΕΡΓΑΛΕΙΟΘΗΚΗ ΤΗΣ ΕΚΣΤΡΑΤΕΙΑΣ</w:t>
      </w:r>
    </w:p>
    <w:p w14:paraId="0000003D" w14:textId="77777777" w:rsidR="002942BD" w:rsidRPr="00ED460F" w:rsidRDefault="002942BD">
      <w:pPr>
        <w:pBdr>
          <w:top w:val="nil"/>
          <w:left w:val="nil"/>
          <w:bottom w:val="nil"/>
          <w:right w:val="nil"/>
          <w:between w:val="nil"/>
        </w:pBdr>
        <w:spacing w:after="0"/>
        <w:ind w:right="0"/>
        <w:jc w:val="left"/>
        <w:rPr>
          <w:rFonts w:ascii="Quattrocento Sans" w:eastAsia="Quattrocento Sans" w:hAnsi="Quattrocento Sans" w:cs="Quattrocento Sans"/>
          <w:sz w:val="18"/>
          <w:szCs w:val="18"/>
        </w:rPr>
      </w:pPr>
    </w:p>
    <w:p w14:paraId="0000003E" w14:textId="7745EB0C" w:rsidR="002942BD" w:rsidRPr="00ED460F" w:rsidRDefault="00AA08B1">
      <w:pPr>
        <w:pBdr>
          <w:top w:val="nil"/>
          <w:left w:val="nil"/>
          <w:bottom w:val="nil"/>
          <w:right w:val="nil"/>
          <w:between w:val="nil"/>
        </w:pBdr>
        <w:spacing w:after="0"/>
        <w:ind w:right="0"/>
        <w:rPr>
          <w:b/>
          <w:sz w:val="20"/>
          <w:szCs w:val="20"/>
        </w:rPr>
      </w:pPr>
      <w:r w:rsidRPr="00ED460F">
        <w:rPr>
          <w:sz w:val="20"/>
        </w:rPr>
        <w:t>Η εργαλειοθήκη της εκστρατείας περιλαμβάνει υλικό μεταφρασμένο σε όλες τις γλώσσες των χωρών που συμμετέχουν, για να το μοιραστείτε με το κοινό της χώρας σας:</w:t>
      </w:r>
    </w:p>
    <w:p w14:paraId="0000003F" w14:textId="25DA560E" w:rsidR="002942BD" w:rsidRPr="00ED460F" w:rsidRDefault="002942BD">
      <w:pPr>
        <w:pBdr>
          <w:top w:val="nil"/>
          <w:left w:val="nil"/>
          <w:bottom w:val="nil"/>
          <w:right w:val="nil"/>
          <w:between w:val="nil"/>
        </w:pBdr>
        <w:spacing w:after="0"/>
        <w:ind w:right="0"/>
        <w:rPr>
          <w:sz w:val="20"/>
          <w:szCs w:val="20"/>
        </w:rPr>
      </w:pPr>
    </w:p>
    <w:p w14:paraId="00000040" w14:textId="13B29B6E" w:rsidR="002942BD" w:rsidRPr="00ED460F" w:rsidRDefault="00AA08B1">
      <w:pPr>
        <w:numPr>
          <w:ilvl w:val="0"/>
          <w:numId w:val="2"/>
        </w:numPr>
        <w:pBdr>
          <w:top w:val="nil"/>
          <w:left w:val="nil"/>
          <w:bottom w:val="nil"/>
          <w:right w:val="nil"/>
          <w:between w:val="nil"/>
        </w:pBdr>
        <w:spacing w:after="0"/>
        <w:ind w:right="0"/>
        <w:rPr>
          <w:sz w:val="20"/>
          <w:szCs w:val="20"/>
        </w:rPr>
      </w:pPr>
      <w:r w:rsidRPr="00ED460F">
        <w:rPr>
          <w:b/>
          <w:sz w:val="20"/>
        </w:rPr>
        <w:t>Ιστορικό της εκστρατείας (παρόν έγγραφο)</w:t>
      </w:r>
      <w:r w:rsidRPr="00ED460F">
        <w:rPr>
          <w:sz w:val="20"/>
        </w:rPr>
        <w:t xml:space="preserve"> — Επισκόπηση των στόχων της εκστρατείας, του κοινού και των τρόπων συμμετοχής. Μπορεί να χρησιμοποιηθεί για την ανάπτυξη περιεχομένου που σχετίζεται με την εκστρατεία.</w:t>
      </w:r>
    </w:p>
    <w:p w14:paraId="00000041" w14:textId="46019990" w:rsidR="002942BD" w:rsidRPr="00ED460F" w:rsidRDefault="00AA08B1">
      <w:pPr>
        <w:numPr>
          <w:ilvl w:val="0"/>
          <w:numId w:val="2"/>
        </w:numPr>
        <w:pBdr>
          <w:top w:val="nil"/>
          <w:left w:val="nil"/>
          <w:bottom w:val="nil"/>
          <w:right w:val="nil"/>
          <w:between w:val="nil"/>
        </w:pBdr>
        <w:spacing w:after="0"/>
        <w:ind w:right="0"/>
        <w:rPr>
          <w:sz w:val="20"/>
          <w:szCs w:val="20"/>
        </w:rPr>
      </w:pPr>
      <w:r w:rsidRPr="00ED460F">
        <w:rPr>
          <w:b/>
          <w:sz w:val="20"/>
        </w:rPr>
        <w:t>Έτοιμες αναρτήσεις στα μέσα κοινωνικής δικτύωσης και οπτικό υλικό (στις  γλώσσες</w:t>
      </w:r>
      <w:r w:rsidR="00EE42F4">
        <w:rPr>
          <w:b/>
          <w:sz w:val="20"/>
        </w:rPr>
        <w:t xml:space="preserve"> της </w:t>
      </w:r>
      <w:r w:rsidRPr="00ED460F">
        <w:rPr>
          <w:b/>
          <w:sz w:val="20"/>
        </w:rPr>
        <w:t>)</w:t>
      </w:r>
      <w:r w:rsidRPr="00ED460F">
        <w:rPr>
          <w:sz w:val="20"/>
        </w:rPr>
        <w:t xml:space="preserve"> — Μπορούν να κοινοποιηθούν μέσω των λογαριασμών σας στα μέσα κοινωνικής δικτύωσης, χρησιμοποιώντας το επίσημο hashtag της εκστρατείας #PlantHealth4Life. Για να αυξήσετε την προβολή, φροντίστε να αναφέρετε την EFSA κατά την προώθηση των μηνυμάτων σας. Το εν λόγω υλικό θα περιλαμβάνει ένα επεξεργάσιμο </w:t>
      </w:r>
      <w:proofErr w:type="spellStart"/>
      <w:r w:rsidRPr="00ED460F">
        <w:rPr>
          <w:sz w:val="20"/>
        </w:rPr>
        <w:t>καρουζέλ</w:t>
      </w:r>
      <w:proofErr w:type="spellEnd"/>
      <w:r w:rsidRPr="00ED460F">
        <w:rPr>
          <w:sz w:val="20"/>
        </w:rPr>
        <w:t xml:space="preserve"> (με επεξήγηση και συστάσεις για χρήση), στατική ανάρτηση (κανονική ανάρτηση) και υλικό με τη μορφή ιστοριών.  </w:t>
      </w:r>
    </w:p>
    <w:p w14:paraId="00000042" w14:textId="16EF2102" w:rsidR="002942BD" w:rsidRPr="00ED460F" w:rsidRDefault="00AA08B1" w:rsidP="1B2990EE">
      <w:pPr>
        <w:numPr>
          <w:ilvl w:val="0"/>
          <w:numId w:val="2"/>
        </w:numPr>
        <w:pBdr>
          <w:top w:val="nil"/>
          <w:left w:val="nil"/>
          <w:bottom w:val="nil"/>
          <w:right w:val="nil"/>
          <w:between w:val="nil"/>
        </w:pBdr>
        <w:spacing w:after="0"/>
        <w:ind w:right="0"/>
        <w:rPr>
          <w:sz w:val="20"/>
          <w:szCs w:val="20"/>
        </w:rPr>
      </w:pPr>
      <w:proofErr w:type="spellStart"/>
      <w:r w:rsidRPr="00ED460F">
        <w:rPr>
          <w:b/>
          <w:sz w:val="20"/>
        </w:rPr>
        <w:t>Bluesky</w:t>
      </w:r>
      <w:proofErr w:type="spellEnd"/>
      <w:r w:rsidR="00E673E9" w:rsidRPr="00FC2134">
        <w:rPr>
          <w:bCs/>
          <w:sz w:val="20"/>
        </w:rPr>
        <w:t>:</w:t>
      </w:r>
      <w:r w:rsidRPr="00ED460F">
        <w:t xml:space="preserve"> </w:t>
      </w:r>
      <w:hyperlink r:id="rId18">
        <w:r w:rsidRPr="00ED460F">
          <w:rPr>
            <w:color w:val="1155CC"/>
            <w:sz w:val="20"/>
            <w:u w:val="single"/>
          </w:rPr>
          <w:t>@efsa .europa.eu</w:t>
        </w:r>
      </w:hyperlink>
      <w:r w:rsidRPr="00ED460F">
        <w:rPr>
          <w:sz w:val="20"/>
        </w:rPr>
        <w:t xml:space="preserve"> </w:t>
      </w:r>
      <w:r w:rsidRPr="00ED460F">
        <w:rPr>
          <w:b/>
          <w:sz w:val="20"/>
        </w:rPr>
        <w:t>Instagram</w:t>
      </w:r>
      <w:r w:rsidRPr="00ED460F">
        <w:rPr>
          <w:sz w:val="20"/>
        </w:rPr>
        <w:t xml:space="preserve">: </w:t>
      </w:r>
      <w:hyperlink r:id="rId19">
        <w:r w:rsidRPr="00ED460F">
          <w:rPr>
            <w:color w:val="1155CC"/>
            <w:sz w:val="20"/>
            <w:u w:val="single"/>
          </w:rPr>
          <w:t>@one_healthenv_eu</w:t>
        </w:r>
      </w:hyperlink>
      <w:r w:rsidRPr="00ED460F">
        <w:rPr>
          <w:sz w:val="20"/>
        </w:rPr>
        <w:t xml:space="preserve"> </w:t>
      </w:r>
      <w:r w:rsidRPr="00ED460F">
        <w:rPr>
          <w:b/>
          <w:sz w:val="20"/>
        </w:rPr>
        <w:t>LinkedIn</w:t>
      </w:r>
      <w:r w:rsidRPr="00ED460F">
        <w:rPr>
          <w:sz w:val="20"/>
        </w:rPr>
        <w:t xml:space="preserve">: </w:t>
      </w:r>
      <w:hyperlink r:id="rId20">
        <w:r w:rsidRPr="00ED460F">
          <w:rPr>
            <w:color w:val="1155CC"/>
            <w:sz w:val="20"/>
            <w:u w:val="single"/>
          </w:rPr>
          <w:t>Ευρωπαϊκή Αρχή για την Ασφάλεια των Τροφίμων (EFSA)</w:t>
        </w:r>
      </w:hyperlink>
    </w:p>
    <w:p w14:paraId="00000043" w14:textId="7C677178" w:rsidR="002942BD" w:rsidRPr="00ED460F" w:rsidRDefault="00AA08B1">
      <w:pPr>
        <w:numPr>
          <w:ilvl w:val="0"/>
          <w:numId w:val="2"/>
        </w:numPr>
        <w:pBdr>
          <w:top w:val="nil"/>
          <w:left w:val="nil"/>
          <w:bottom w:val="nil"/>
          <w:right w:val="nil"/>
          <w:between w:val="nil"/>
        </w:pBdr>
        <w:spacing w:after="0"/>
        <w:ind w:right="0"/>
        <w:rPr>
          <w:sz w:val="20"/>
          <w:szCs w:val="20"/>
        </w:rPr>
      </w:pPr>
      <w:r w:rsidRPr="00ED460F">
        <w:rPr>
          <w:b/>
          <w:sz w:val="20"/>
        </w:rPr>
        <w:t>1 βίντεο</w:t>
      </w:r>
      <w:r w:rsidRPr="00ED460F">
        <w:rPr>
          <w:sz w:val="20"/>
        </w:rPr>
        <w:t xml:space="preserve"> — Δυναμικό, εντυπωσιακό βίντεο που δημιουργήθηκε για να μεταδώσει τα μηνύματα της εκστρατείας με ελκυστικό τρόπο.</w:t>
      </w:r>
    </w:p>
    <w:p w14:paraId="00000044" w14:textId="2778FB89" w:rsidR="002942BD" w:rsidRPr="00ED460F" w:rsidRDefault="00AA08B1">
      <w:pPr>
        <w:numPr>
          <w:ilvl w:val="0"/>
          <w:numId w:val="2"/>
        </w:numPr>
        <w:pBdr>
          <w:top w:val="nil"/>
          <w:left w:val="nil"/>
          <w:bottom w:val="nil"/>
          <w:right w:val="nil"/>
          <w:between w:val="nil"/>
        </w:pBdr>
        <w:spacing w:after="0"/>
        <w:ind w:right="0"/>
        <w:rPr>
          <w:sz w:val="20"/>
          <w:szCs w:val="20"/>
        </w:rPr>
      </w:pPr>
      <w:r w:rsidRPr="00ED460F">
        <w:rPr>
          <w:b/>
          <w:sz w:val="20"/>
        </w:rPr>
        <w:t>1 δελτίο Τύπου</w:t>
      </w:r>
      <w:r w:rsidRPr="00ED460F">
        <w:rPr>
          <w:sz w:val="20"/>
        </w:rPr>
        <w:t xml:space="preserve"> — Περιέχει τα βασικά μηνύματα, το κοινό-στόχο και άλλες σχετικές πληροφορίες της εκστρατείας.  </w:t>
      </w:r>
    </w:p>
    <w:p w14:paraId="00000045" w14:textId="675682D2" w:rsidR="002942BD" w:rsidRPr="00ED460F" w:rsidRDefault="1CC35854" w:rsidP="088B2596">
      <w:pPr>
        <w:numPr>
          <w:ilvl w:val="0"/>
          <w:numId w:val="2"/>
        </w:numPr>
        <w:pBdr>
          <w:top w:val="nil"/>
          <w:left w:val="nil"/>
          <w:bottom w:val="nil"/>
          <w:right w:val="nil"/>
          <w:between w:val="nil"/>
        </w:pBdr>
        <w:spacing w:after="0"/>
        <w:ind w:right="0"/>
        <w:rPr>
          <w:sz w:val="20"/>
          <w:szCs w:val="20"/>
        </w:rPr>
      </w:pPr>
      <w:r w:rsidRPr="00ED460F">
        <w:rPr>
          <w:b/>
          <w:sz w:val="20"/>
        </w:rPr>
        <w:t>1 στατικό οπτικό υλικό για τα μέσα κοινωνικής δικτύωσης</w:t>
      </w:r>
      <w:r w:rsidRPr="00ED460F">
        <w:rPr>
          <w:sz w:val="20"/>
        </w:rPr>
        <w:t xml:space="preserve"> - Διαθέσιμο σε πολλαπλές μορφές, για διάδοση στην τοπική σας γλώσσα κατά την έναρξη της εκστρατείας.</w:t>
      </w:r>
    </w:p>
    <w:p w14:paraId="00000046" w14:textId="7CE59A23" w:rsidR="002942BD" w:rsidRPr="00ED460F" w:rsidRDefault="00AA08B1">
      <w:pPr>
        <w:numPr>
          <w:ilvl w:val="0"/>
          <w:numId w:val="2"/>
        </w:numPr>
        <w:pBdr>
          <w:top w:val="nil"/>
          <w:left w:val="nil"/>
          <w:bottom w:val="nil"/>
          <w:right w:val="nil"/>
          <w:between w:val="nil"/>
        </w:pBdr>
        <w:spacing w:after="0"/>
        <w:ind w:right="0"/>
        <w:rPr>
          <w:sz w:val="20"/>
          <w:szCs w:val="20"/>
        </w:rPr>
      </w:pPr>
      <w:r w:rsidRPr="00ED460F">
        <w:rPr>
          <w:b/>
          <w:sz w:val="20"/>
        </w:rPr>
        <w:t>1 βιβλίο ζωγραφικής για παιδιά</w:t>
      </w:r>
      <w:r w:rsidRPr="00ED460F">
        <w:rPr>
          <w:sz w:val="20"/>
        </w:rPr>
        <w:t xml:space="preserve"> – Διατίθεται προς μεταφόρτωση απευθείας από τον </w:t>
      </w:r>
      <w:proofErr w:type="spellStart"/>
      <w:r w:rsidRPr="00ED460F">
        <w:rPr>
          <w:sz w:val="20"/>
        </w:rPr>
        <w:t>ιστότοπο</w:t>
      </w:r>
      <w:proofErr w:type="spellEnd"/>
      <w:r w:rsidRPr="00ED460F">
        <w:rPr>
          <w:sz w:val="20"/>
        </w:rPr>
        <w:t>.</w:t>
      </w:r>
    </w:p>
    <w:p w14:paraId="00000047" w14:textId="77777777" w:rsidR="002942BD" w:rsidRPr="00ED460F" w:rsidRDefault="002942BD">
      <w:pPr>
        <w:pBdr>
          <w:top w:val="nil"/>
          <w:left w:val="nil"/>
          <w:bottom w:val="nil"/>
          <w:right w:val="nil"/>
          <w:between w:val="nil"/>
        </w:pBdr>
        <w:spacing w:after="0"/>
        <w:ind w:right="0" w:firstLine="75"/>
        <w:rPr>
          <w:sz w:val="20"/>
          <w:szCs w:val="20"/>
        </w:rPr>
      </w:pPr>
    </w:p>
    <w:p w14:paraId="00000048" w14:textId="0F57277B" w:rsidR="002942BD" w:rsidRPr="00ED460F" w:rsidRDefault="00AA08B1">
      <w:pPr>
        <w:pBdr>
          <w:top w:val="nil"/>
          <w:left w:val="nil"/>
          <w:bottom w:val="nil"/>
          <w:right w:val="nil"/>
          <w:between w:val="nil"/>
        </w:pBdr>
        <w:spacing w:before="280" w:after="280"/>
        <w:ind w:right="0"/>
        <w:jc w:val="left"/>
        <w:rPr>
          <w:sz w:val="20"/>
          <w:szCs w:val="20"/>
        </w:rPr>
      </w:pPr>
      <w:r w:rsidRPr="00ED460F">
        <w:rPr>
          <w:b/>
          <w:sz w:val="20"/>
        </w:rPr>
        <w:lastRenderedPageBreak/>
        <w:t>Ερωτήσεις; Επικοινωνήστε μαζί μας!</w:t>
      </w:r>
    </w:p>
    <w:p w14:paraId="00000049" w14:textId="1D92496A" w:rsidR="002942BD" w:rsidRPr="00ED460F" w:rsidRDefault="00AA08B1">
      <w:pPr>
        <w:pBdr>
          <w:top w:val="nil"/>
          <w:left w:val="nil"/>
          <w:bottom w:val="nil"/>
          <w:right w:val="nil"/>
          <w:between w:val="nil"/>
        </w:pBdr>
        <w:spacing w:before="280" w:after="280"/>
        <w:ind w:right="0"/>
        <w:jc w:val="left"/>
        <w:rPr>
          <w:sz w:val="20"/>
          <w:szCs w:val="20"/>
        </w:rPr>
      </w:pPr>
      <w:r w:rsidRPr="00ED460F">
        <w:rPr>
          <w:b/>
          <w:sz w:val="20"/>
        </w:rPr>
        <w:t>Γραφείο επικοινωνίας με τα μέσα ενημέρωσης της EFSA</w:t>
      </w:r>
    </w:p>
    <w:p w14:paraId="0000004A" w14:textId="10173609" w:rsidR="002942BD" w:rsidRPr="00ED460F" w:rsidRDefault="00AA08B1">
      <w:pPr>
        <w:pBdr>
          <w:top w:val="nil"/>
          <w:left w:val="nil"/>
          <w:bottom w:val="nil"/>
          <w:right w:val="nil"/>
          <w:between w:val="nil"/>
        </w:pBdr>
        <w:spacing w:before="280" w:after="280"/>
        <w:ind w:right="0"/>
        <w:jc w:val="left"/>
        <w:rPr>
          <w:sz w:val="20"/>
          <w:szCs w:val="20"/>
        </w:rPr>
      </w:pPr>
      <w:proofErr w:type="spellStart"/>
      <w:r w:rsidRPr="00ED460F">
        <w:rPr>
          <w:sz w:val="20"/>
        </w:rPr>
        <w:t>Τηλ</w:t>
      </w:r>
      <w:proofErr w:type="spellEnd"/>
      <w:r w:rsidRPr="00ED460F">
        <w:rPr>
          <w:sz w:val="20"/>
        </w:rPr>
        <w:t xml:space="preserve">.: +39 0521 036 149 </w:t>
      </w:r>
      <w:proofErr w:type="spellStart"/>
      <w:r w:rsidRPr="00ED460F">
        <w:rPr>
          <w:sz w:val="20"/>
        </w:rPr>
        <w:t>E-mail:press@efsa.europa.eu</w:t>
      </w:r>
      <w:proofErr w:type="spellEnd"/>
    </w:p>
    <w:p w14:paraId="0000004D" w14:textId="6580B888" w:rsidR="002942BD" w:rsidRPr="00ED460F" w:rsidRDefault="002942BD" w:rsidP="088B2596">
      <w:pPr>
        <w:pBdr>
          <w:top w:val="nil"/>
          <w:left w:val="nil"/>
          <w:bottom w:val="nil"/>
          <w:right w:val="nil"/>
          <w:between w:val="nil"/>
        </w:pBdr>
        <w:spacing w:after="0"/>
        <w:ind w:right="0"/>
        <w:rPr>
          <w:lang w:val="de-DE"/>
        </w:rPr>
      </w:pPr>
    </w:p>
    <w:sectPr w:rsidR="002942BD" w:rsidRPr="00ED460F">
      <w:headerReference w:type="even" r:id="rId21"/>
      <w:headerReference w:type="default" r:id="rId22"/>
      <w:footerReference w:type="even" r:id="rId23"/>
      <w:footerReference w:type="default" r:id="rId24"/>
      <w:headerReference w:type="first" r:id="rId25"/>
      <w:footerReference w:type="first" r:id="rId26"/>
      <w:pgSz w:w="11906" w:h="16838"/>
      <w:pgMar w:top="2217" w:right="851" w:bottom="1134" w:left="1701" w:header="686" w:footer="709" w:gutter="0"/>
      <w:pgNumType w:start="1"/>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A4B960A" w14:textId="77777777" w:rsidR="00B47D19" w:rsidRPr="00ED460F" w:rsidRDefault="00B47D19">
      <w:pPr>
        <w:spacing w:after="0"/>
      </w:pPr>
      <w:r w:rsidRPr="00ED460F">
        <w:separator/>
      </w:r>
    </w:p>
  </w:endnote>
  <w:endnote w:type="continuationSeparator" w:id="0">
    <w:p w14:paraId="671ED9A3" w14:textId="77777777" w:rsidR="00B47D19" w:rsidRPr="00ED460F" w:rsidRDefault="00B47D19">
      <w:pPr>
        <w:spacing w:after="0"/>
      </w:pPr>
      <w:r w:rsidRPr="00ED460F">
        <w:continuationSeparator/>
      </w:r>
    </w:p>
  </w:endnote>
  <w:endnote w:type="continuationNotice" w:id="1">
    <w:p w14:paraId="2640435C" w14:textId="77777777" w:rsidR="00B47D19" w:rsidRPr="00ED460F" w:rsidRDefault="00B47D19">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Noto Sans Symbols">
    <w:altName w:val="Times New Roman"/>
    <w:panose1 w:val="020B0604020202020204"/>
    <w:charset w:val="00"/>
    <w:family w:val="auto"/>
    <w:pitch w:val="default"/>
  </w:font>
  <w:font w:name="Verdana">
    <w:panose1 w:val="020B0604030504040204"/>
    <w:charset w:val="00"/>
    <w:family w:val="swiss"/>
    <w:pitch w:val="variable"/>
    <w:sig w:usb0="A10006FF" w:usb1="4000205B" w:usb2="00000010" w:usb3="00000000" w:csb0="0000019F" w:csb1="00000000"/>
    <w:embedRegular r:id="rId2" w:fontKey="{3CFEE495-85F9-264D-84BF-55480F0C94E6}"/>
    <w:embedBold r:id="rId3" w:fontKey="{A21FCCB5-D3CD-3A45-B003-72E41503EDF2}"/>
    <w:embedItalic r:id="rId4" w:fontKey="{075C11A1-3953-EE45-A676-81D5084E0032}"/>
    <w:embedBoldItalic r:id="rId5" w:fontKey="{F2722315-44D1-FD48-9291-ED8701FD0C7C}"/>
  </w:font>
  <w:font w:name="Times New Roman">
    <w:panose1 w:val="02020603050405020304"/>
    <w:charset w:val="00"/>
    <w:family w:val="roman"/>
    <w:pitch w:val="variable"/>
    <w:sig w:usb0="E0002EFF" w:usb1="C000785B" w:usb2="00000009" w:usb3="00000000" w:csb0="000001FF" w:csb1="00000000"/>
    <w:embedRegular r:id="rId6" w:fontKey="{7A961E7E-24E2-C143-B896-E4EE823A9ED7}"/>
    <w:embedBold r:id="rId7" w:fontKey="{AE41EBB9-9825-C642-AEA5-72DB7BEB919F}"/>
    <w:embedItalic r:id="rId8" w:fontKey="{3294FD12-45AE-C64C-B6FC-445886A53212}"/>
  </w:font>
  <w:font w:name="Georgia">
    <w:panose1 w:val="02040502050405020303"/>
    <w:charset w:val="00"/>
    <w:family w:val="roman"/>
    <w:pitch w:val="variable"/>
    <w:sig w:usb0="00000287" w:usb1="00000000" w:usb2="00000000" w:usb3="00000000" w:csb0="0000009F" w:csb1="00000000"/>
    <w:embedRegular r:id="rId9" w:fontKey="{94095329-1E02-EA4A-A7BA-9C858C89AC35}"/>
    <w:embedItalic r:id="rId10" w:fontKey="{352A5185-332D-A442-BC78-98B559656AA1}"/>
  </w:font>
  <w:font w:name="Quattrocento Sans">
    <w:panose1 w:val="020B0502050000020003"/>
    <w:charset w:val="00"/>
    <w:family w:val="swiss"/>
    <w:pitch w:val="variable"/>
    <w:sig w:usb0="800000BF" w:usb1="4000005B" w:usb2="00000000" w:usb3="00000000" w:csb0="00000001" w:csb1="00000000"/>
    <w:embedRegular r:id="rId11" w:fontKey="{1AFC8237-8F2D-CF49-909B-176E8D73891E}"/>
  </w:font>
  <w:font w:name="Arial">
    <w:panose1 w:val="020B0604020202020204"/>
    <w:charset w:val="00"/>
    <w:family w:val="swiss"/>
    <w:pitch w:val="variable"/>
    <w:sig w:usb0="E0002EFF" w:usb1="C000785B" w:usb2="00000009" w:usb3="00000000" w:csb0="000001FF" w:csb1="00000000"/>
    <w:embedRegular r:id="rId12" w:fontKey="{D3C1C328-B803-144A-95D1-081C0A6B44C4}"/>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166D63" w14:textId="77777777" w:rsidR="00ED460F" w:rsidRPr="00ED460F" w:rsidRDefault="00ED460F">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054" w14:textId="77777777" w:rsidR="002942BD" w:rsidRPr="00ED460F" w:rsidRDefault="002942BD">
    <w:pPr>
      <w:widowControl w:val="0"/>
      <w:pBdr>
        <w:top w:val="nil"/>
        <w:left w:val="nil"/>
        <w:bottom w:val="nil"/>
        <w:right w:val="nil"/>
        <w:between w:val="nil"/>
      </w:pBdr>
      <w:spacing w:after="0" w:line="276" w:lineRule="auto"/>
      <w:ind w:right="0"/>
      <w:jc w:val="left"/>
    </w:pPr>
  </w:p>
  <w:tbl>
    <w:tblPr>
      <w:tblStyle w:val="a1"/>
      <w:tblW w:w="8505" w:type="dxa"/>
      <w:tblBorders>
        <w:top w:val="single" w:sz="4" w:space="0" w:color="BFBFBF"/>
        <w:left w:val="nil"/>
        <w:bottom w:val="nil"/>
        <w:right w:val="nil"/>
        <w:insideH w:val="nil"/>
        <w:insideV w:val="nil"/>
      </w:tblBorders>
      <w:tblLayout w:type="fixed"/>
      <w:tblLook w:val="0400" w:firstRow="0" w:lastRow="0" w:firstColumn="0" w:lastColumn="0" w:noHBand="0" w:noVBand="1"/>
    </w:tblPr>
    <w:tblGrid>
      <w:gridCol w:w="8505"/>
    </w:tblGrid>
    <w:tr w:rsidR="002942BD" w:rsidRPr="00ED460F" w14:paraId="2D79741A" w14:textId="77777777">
      <w:tc>
        <w:tcPr>
          <w:tcW w:w="8505" w:type="dxa"/>
        </w:tcPr>
        <w:p w14:paraId="00000055" w14:textId="77777777" w:rsidR="002942BD" w:rsidRPr="00ED460F" w:rsidRDefault="002942BD">
          <w:pPr>
            <w:pBdr>
              <w:top w:val="nil"/>
              <w:left w:val="nil"/>
              <w:bottom w:val="nil"/>
              <w:right w:val="nil"/>
              <w:between w:val="nil"/>
            </w:pBdr>
            <w:tabs>
              <w:tab w:val="center" w:pos="4536"/>
              <w:tab w:val="right" w:pos="9072"/>
            </w:tabs>
            <w:ind w:right="0"/>
          </w:pPr>
        </w:p>
      </w:tc>
    </w:tr>
  </w:tbl>
  <w:p w14:paraId="00000056" w14:textId="77777777" w:rsidR="002942BD" w:rsidRPr="00ED460F" w:rsidRDefault="002942BD">
    <w:pPr>
      <w:pBdr>
        <w:top w:val="nil"/>
        <w:left w:val="nil"/>
        <w:bottom w:val="nil"/>
        <w:right w:val="nil"/>
        <w:between w:val="nil"/>
      </w:pBdr>
      <w:tabs>
        <w:tab w:val="center" w:pos="4536"/>
        <w:tab w:val="right" w:pos="9072"/>
      </w:tabs>
      <w:spacing w:after="0"/>
      <w:ind w:right="0"/>
    </w:pPr>
  </w:p>
  <w:p w14:paraId="00000057" w14:textId="77777777" w:rsidR="002942BD" w:rsidRPr="00ED460F" w:rsidRDefault="002942BD">
    <w:pPr>
      <w:pBdr>
        <w:top w:val="nil"/>
        <w:left w:val="nil"/>
        <w:bottom w:val="nil"/>
        <w:right w:val="nil"/>
        <w:between w:val="nil"/>
      </w:pBdr>
      <w:tabs>
        <w:tab w:val="center" w:pos="4536"/>
        <w:tab w:val="right" w:pos="9072"/>
      </w:tabs>
      <w:spacing w:after="0"/>
      <w:ind w:right="0"/>
    </w:pPr>
  </w:p>
  <w:p w14:paraId="00000058" w14:textId="77777777" w:rsidR="002942BD" w:rsidRPr="00ED460F" w:rsidRDefault="002942BD">
    <w:pPr>
      <w:pBdr>
        <w:top w:val="nil"/>
        <w:left w:val="nil"/>
        <w:bottom w:val="nil"/>
        <w:right w:val="nil"/>
        <w:between w:val="nil"/>
      </w:pBdr>
      <w:tabs>
        <w:tab w:val="center" w:pos="4536"/>
        <w:tab w:val="right" w:pos="9072"/>
      </w:tabs>
      <w:spacing w:after="0"/>
      <w:ind w:right="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059" w14:textId="77777777" w:rsidR="002942BD" w:rsidRPr="00ED460F" w:rsidRDefault="002942BD">
    <w:pPr>
      <w:widowControl w:val="0"/>
      <w:pBdr>
        <w:top w:val="nil"/>
        <w:left w:val="nil"/>
        <w:bottom w:val="nil"/>
        <w:right w:val="nil"/>
        <w:between w:val="nil"/>
      </w:pBdr>
      <w:spacing w:after="0" w:line="276" w:lineRule="auto"/>
      <w:ind w:right="0"/>
      <w:jc w:val="left"/>
    </w:pPr>
  </w:p>
  <w:tbl>
    <w:tblPr>
      <w:tblStyle w:val="a2"/>
      <w:tblW w:w="8505" w:type="dxa"/>
      <w:tblBorders>
        <w:top w:val="single" w:sz="4" w:space="0" w:color="BFBFBF"/>
        <w:left w:val="nil"/>
        <w:bottom w:val="nil"/>
        <w:right w:val="nil"/>
        <w:insideH w:val="nil"/>
        <w:insideV w:val="nil"/>
      </w:tblBorders>
      <w:tblLayout w:type="fixed"/>
      <w:tblLook w:val="0400" w:firstRow="0" w:lastRow="0" w:firstColumn="0" w:lastColumn="0" w:noHBand="0" w:noVBand="1"/>
    </w:tblPr>
    <w:tblGrid>
      <w:gridCol w:w="8505"/>
    </w:tblGrid>
    <w:tr w:rsidR="002942BD" w:rsidRPr="00ED460F" w14:paraId="53BBA4E7" w14:textId="77777777">
      <w:tc>
        <w:tcPr>
          <w:tcW w:w="8505" w:type="dxa"/>
        </w:tcPr>
        <w:p w14:paraId="0000005A" w14:textId="77777777" w:rsidR="002942BD" w:rsidRPr="00ED460F" w:rsidRDefault="002942BD">
          <w:pPr>
            <w:pBdr>
              <w:top w:val="nil"/>
              <w:left w:val="nil"/>
              <w:bottom w:val="nil"/>
              <w:right w:val="nil"/>
              <w:between w:val="nil"/>
            </w:pBdr>
            <w:tabs>
              <w:tab w:val="center" w:pos="4536"/>
              <w:tab w:val="right" w:pos="9072"/>
            </w:tabs>
            <w:ind w:right="0"/>
          </w:pPr>
        </w:p>
      </w:tc>
    </w:tr>
  </w:tbl>
  <w:p w14:paraId="0000005B" w14:textId="77777777" w:rsidR="002942BD" w:rsidRPr="00ED460F" w:rsidRDefault="002942BD">
    <w:pPr>
      <w:pBdr>
        <w:top w:val="nil"/>
        <w:left w:val="nil"/>
        <w:bottom w:val="nil"/>
        <w:right w:val="nil"/>
        <w:between w:val="nil"/>
      </w:pBdr>
      <w:tabs>
        <w:tab w:val="center" w:pos="4536"/>
        <w:tab w:val="right" w:pos="9072"/>
      </w:tabs>
      <w:spacing w:after="0"/>
      <w:ind w:right="0"/>
    </w:pPr>
  </w:p>
  <w:p w14:paraId="0000005C" w14:textId="77777777" w:rsidR="002942BD" w:rsidRPr="00ED460F" w:rsidRDefault="002942BD">
    <w:pPr>
      <w:pBdr>
        <w:top w:val="nil"/>
        <w:left w:val="nil"/>
        <w:bottom w:val="nil"/>
        <w:right w:val="nil"/>
        <w:between w:val="nil"/>
      </w:pBdr>
      <w:tabs>
        <w:tab w:val="center" w:pos="4536"/>
        <w:tab w:val="right" w:pos="9072"/>
      </w:tabs>
      <w:spacing w:after="0"/>
      <w:ind w:right="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202C5C6" w14:textId="77777777" w:rsidR="00B47D19" w:rsidRPr="00ED460F" w:rsidRDefault="00B47D19">
      <w:pPr>
        <w:spacing w:after="0"/>
      </w:pPr>
      <w:r w:rsidRPr="00ED460F">
        <w:separator/>
      </w:r>
    </w:p>
  </w:footnote>
  <w:footnote w:type="continuationSeparator" w:id="0">
    <w:p w14:paraId="58A41F83" w14:textId="77777777" w:rsidR="00B47D19" w:rsidRPr="00ED460F" w:rsidRDefault="00B47D19">
      <w:pPr>
        <w:spacing w:after="0"/>
      </w:pPr>
      <w:r w:rsidRPr="00ED460F">
        <w:continuationSeparator/>
      </w:r>
    </w:p>
  </w:footnote>
  <w:footnote w:type="continuationNotice" w:id="1">
    <w:p w14:paraId="2FB43390" w14:textId="77777777" w:rsidR="00B47D19" w:rsidRPr="00ED460F" w:rsidRDefault="00B47D19">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934F84" w14:textId="77777777" w:rsidR="00ED460F" w:rsidRPr="00ED460F" w:rsidRDefault="00ED460F">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04E" w14:textId="5537007A" w:rsidR="002942BD" w:rsidRPr="00ED460F" w:rsidRDefault="00AA08B1">
    <w:pPr>
      <w:pBdr>
        <w:top w:val="nil"/>
        <w:left w:val="nil"/>
        <w:bottom w:val="nil"/>
        <w:right w:val="nil"/>
        <w:between w:val="nil"/>
      </w:pBdr>
      <w:tabs>
        <w:tab w:val="center" w:pos="4536"/>
        <w:tab w:val="right" w:pos="9072"/>
      </w:tabs>
      <w:spacing w:after="0"/>
      <w:ind w:right="0"/>
      <w:jc w:val="right"/>
    </w:pPr>
    <w:r w:rsidRPr="00ED460F">
      <w:rPr>
        <w:noProof/>
      </w:rPr>
      <mc:AlternateContent>
        <mc:Choice Requires="wps">
          <w:drawing>
            <wp:anchor distT="0" distB="0" distL="0" distR="0" simplePos="0" relativeHeight="251658240" behindDoc="1" locked="0" layoutInCell="1" hidden="0" allowOverlap="1" wp14:anchorId="320C3951" wp14:editId="07777777">
              <wp:simplePos x="0" y="0"/>
              <wp:positionH relativeFrom="column">
                <wp:posOffset>-1092199</wp:posOffset>
              </wp:positionH>
              <wp:positionV relativeFrom="paragraph">
                <wp:posOffset>-431799</wp:posOffset>
              </wp:positionV>
              <wp:extent cx="7596505" cy="1254726"/>
              <wp:effectExtent l="0" t="0" r="0" b="0"/>
              <wp:wrapNone/>
              <wp:docPr id="146" name="Rectangle 146"/>
              <wp:cNvGraphicFramePr/>
              <a:graphic xmlns:a="http://schemas.openxmlformats.org/drawingml/2006/main">
                <a:graphicData uri="http://schemas.microsoft.com/office/word/2010/wordprocessingShape">
                  <wps:wsp>
                    <wps:cNvSpPr/>
                    <wps:spPr>
                      <a:xfrm>
                        <a:off x="1557273" y="3162162"/>
                        <a:ext cx="7577455" cy="1235676"/>
                      </a:xfrm>
                      <a:prstGeom prst="rect">
                        <a:avLst/>
                      </a:prstGeom>
                      <a:solidFill>
                        <a:srgbClr val="787878"/>
                      </a:solidFill>
                      <a:ln>
                        <a:noFill/>
                      </a:ln>
                    </wps:spPr>
                    <wps:txbx>
                      <w:txbxContent>
                        <w:p w14:paraId="1D5B466F" w14:textId="77777777" w:rsidR="002942BD" w:rsidRPr="00ED460F" w:rsidRDefault="002942BD">
                          <w:pPr>
                            <w:spacing w:after="40"/>
                            <w:ind w:right="0"/>
                            <w:textDirection w:val="btLr"/>
                          </w:pPr>
                        </w:p>
                        <w:p w14:paraId="51A9C06D" w14:textId="77777777" w:rsidR="002942BD" w:rsidRPr="00ED460F" w:rsidRDefault="002942BD">
                          <w:pPr>
                            <w:spacing w:after="40"/>
                            <w:ind w:right="0"/>
                            <w:textDirection w:val="btLr"/>
                          </w:pPr>
                        </w:p>
                        <w:p w14:paraId="784806F6" w14:textId="77777777" w:rsidR="002942BD" w:rsidRPr="00ED460F" w:rsidRDefault="002942BD">
                          <w:pPr>
                            <w:spacing w:before="240" w:after="0"/>
                            <w:ind w:right="0"/>
                            <w:textDirection w:val="btLr"/>
                          </w:pPr>
                        </w:p>
                        <w:p w14:paraId="7E4004BF" w14:textId="77777777" w:rsidR="002942BD" w:rsidRPr="00ED460F" w:rsidRDefault="002942BD">
                          <w:pPr>
                            <w:ind w:right="0"/>
                            <w:jc w:val="center"/>
                            <w:textDirection w:val="btLr"/>
                          </w:pPr>
                        </w:p>
                      </w:txbxContent>
                    </wps:txbx>
                    <wps:bodyPr spcFirstLastPara="1" wrap="square" lIns="91425" tIns="45700" rIns="91425" bIns="45700" anchor="ctr" anchorCtr="0">
                      <a:noAutofit/>
                    </wps:bodyPr>
                  </wps:wsp>
                </a:graphicData>
              </a:graphic>
            </wp:anchor>
          </w:drawing>
        </mc:Choice>
        <mc:Fallback>
          <w:pict>
            <v:rect w14:anchorId="320C3951" id="Rectangle 146" o:spid="_x0000_s1026" style="position:absolute;left:0;text-align:left;margin-left:-86pt;margin-top:-34pt;width:598.15pt;height:98.8pt;z-index:-251658240;visibility:visible;mso-wrap-style:square;mso-wrap-distance-left:0;mso-wrap-distance-top:0;mso-wrap-distance-right:0;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ailH7AEAALADAAAOAAAAZHJzL2Uyb0RvYy54bWysU9uO0zAQfUfiHyy/01zaNEvUdIV2VYS0&#10;goqFD3AcJ7Hk2GbsNunfM3bKboE3hBI5Hs/xzDkzk939PCpyFuCk0TXNViklQnPTSt3X9Pu3w7s7&#10;SpxnumXKaFHTi3D0fv/2zW6ylcjNYFQrgGAQ7arJ1nTw3lZJ4vggRuZWxgqNzs7AyDya0CctsAmj&#10;jyrJ03SbTAZaC4YL5/D0cXHSfYzfdYL7L13nhCeqpsjNxxXi2oQ12e9Y1QOzg+RXGuwfWIxMakz6&#10;EuqReUZOIP8KNUoOxpnOr7gZE9N1kouoAdVk6R9qngdmRdSCxXH2pUzu/4Xln89HILLF3m22lGg2&#10;YpO+YtmY7pUg4RBLNFlXIfLZHuFqOdwGvXMHY/iiEjJjkKIo83JNyaWm62yb47uUWMyecASURVlu&#10;ioISjogsXxfbMmZIXkNZcP6jMCMJm5oCkomlZecn5zE9Qn9BQmZnlGwPUqloQN88KCBnhv0u78IT&#10;8uOV32BKB7A24driDidJkLkICzs/N/NVbWPaC5bJWX6QSOqJOX9kgIOSUTLh8NTU/TgxEJSoTxq7&#10;8z7b5KjRR2NTlCmOHtx6mlsP03wwOJPcAyWL8eDjjC4sP5y86WSUHngtZK50cSyivOsIh7m7tSPq&#10;9Ufb/wQAAP//AwBQSwMEFAAGAAgAAAAhAODFYRTjAAAADQEAAA8AAABkcnMvZG93bnJldi54bWxM&#10;j8FOwzAQRO9I/IO1SFxQ6yTQUEKcCip6AUTVgsTVjk0SEa8j22nD37M9we2NdjQ7U64m27OD8aFz&#10;KCCdJ8AM1k532Aj4eN/MlsBClKhl79AI+DEBVtX5WSkL7Y64M4d9bBiFYCikgDbGoeA81K2xMszd&#10;YJBuX85bGUn6hmsvjxRue54lSc6t7JA+tHIw69bU3/vRCvD4st29pounz6v1YnzbPKvHrVJCXF5M&#10;D/fAopninxlO9ak6VNRJuRF1YL2AWXqb0ZhIlC8JTpYku7kGpoiyuxx4VfL/K6pfAAAA//8DAFBL&#10;AQItABQABgAIAAAAIQC2gziS/gAAAOEBAAATAAAAAAAAAAAAAAAAAAAAAABbQ29udGVudF9UeXBl&#10;c10ueG1sUEsBAi0AFAAGAAgAAAAhADj9If/WAAAAlAEAAAsAAAAAAAAAAAAAAAAALwEAAF9yZWxz&#10;Ly5yZWxzUEsBAi0AFAAGAAgAAAAhAEZqKUfsAQAAsAMAAA4AAAAAAAAAAAAAAAAALgIAAGRycy9l&#10;Mm9Eb2MueG1sUEsBAi0AFAAGAAgAAAAhAODFYRTjAAAADQEAAA8AAAAAAAAAAAAAAAAARgQAAGRy&#10;cy9kb3ducmV2LnhtbFBLBQYAAAAABAAEAPMAAABWBQAAAAA=&#10;" fillcolor="#787878" stroked="f">
              <v:textbox inset="2.53958mm,1.2694mm,2.53958mm,1.2694mm">
                <w:txbxContent>
                  <w:p w14:paraId="1D5B466F" w14:textId="77777777" w:rsidR="002942BD" w:rsidRPr="00ED460F" w:rsidRDefault="002942BD">
                    <w:pPr>
                      <w:spacing w:after="40"/>
                      <w:ind w:right="0"/>
                      <w:textDirection w:val="btLr"/>
                    </w:pPr>
                  </w:p>
                  <w:p w14:paraId="51A9C06D" w14:textId="77777777" w:rsidR="002942BD" w:rsidRPr="00ED460F" w:rsidRDefault="002942BD">
                    <w:pPr>
                      <w:spacing w:after="40"/>
                      <w:ind w:right="0"/>
                      <w:textDirection w:val="btLr"/>
                    </w:pPr>
                  </w:p>
                  <w:p w14:paraId="784806F6" w14:textId="77777777" w:rsidR="002942BD" w:rsidRPr="00ED460F" w:rsidRDefault="002942BD">
                    <w:pPr>
                      <w:spacing w:before="240" w:after="0"/>
                      <w:ind w:right="0"/>
                      <w:textDirection w:val="btLr"/>
                    </w:pPr>
                  </w:p>
                  <w:p w14:paraId="7E4004BF" w14:textId="77777777" w:rsidR="002942BD" w:rsidRPr="00ED460F" w:rsidRDefault="002942BD">
                    <w:pPr>
                      <w:ind w:right="0"/>
                      <w:jc w:val="center"/>
                      <w:textDirection w:val="btLr"/>
                    </w:pPr>
                  </w:p>
                </w:txbxContent>
              </v:textbox>
            </v:rect>
          </w:pict>
        </mc:Fallback>
      </mc:AlternateContent>
    </w:r>
    <w:r w:rsidRPr="00ED460F">
      <w:rPr>
        <w:noProof/>
      </w:rPr>
      <w:drawing>
        <wp:anchor distT="0" distB="0" distL="114300" distR="114300" simplePos="0" relativeHeight="251658241" behindDoc="0" locked="0" layoutInCell="1" hidden="0" allowOverlap="1" wp14:anchorId="22D2818B" wp14:editId="07777777">
          <wp:simplePos x="0" y="0"/>
          <wp:positionH relativeFrom="column">
            <wp:posOffset>5159375</wp:posOffset>
          </wp:positionH>
          <wp:positionV relativeFrom="paragraph">
            <wp:posOffset>-192797</wp:posOffset>
          </wp:positionV>
          <wp:extent cx="775992" cy="764746"/>
          <wp:effectExtent l="0" t="0" r="0" b="0"/>
          <wp:wrapNone/>
          <wp:docPr id="150" name="image3.png"/>
          <wp:cNvGraphicFramePr/>
          <a:graphic xmlns:a="http://schemas.openxmlformats.org/drawingml/2006/main">
            <a:graphicData uri="http://schemas.openxmlformats.org/drawingml/2006/picture">
              <pic:pic xmlns:pic="http://schemas.openxmlformats.org/drawingml/2006/picture">
                <pic:nvPicPr>
                  <pic:cNvPr id="0" name="image3.png"/>
                  <pic:cNvPicPr preferRelativeResize="0"/>
                </pic:nvPicPr>
                <pic:blipFill>
                  <a:blip r:embed="rId1"/>
                  <a:srcRect/>
                  <a:stretch>
                    <a:fillRect/>
                  </a:stretch>
                </pic:blipFill>
                <pic:spPr>
                  <a:xfrm>
                    <a:off x="0" y="0"/>
                    <a:ext cx="775992" cy="764746"/>
                  </a:xfrm>
                  <a:prstGeom prst="rect">
                    <a:avLst/>
                  </a:prstGeom>
                  <a:ln/>
                </pic:spPr>
              </pic:pic>
            </a:graphicData>
          </a:graphic>
        </wp:anchor>
      </w:drawing>
    </w:r>
    <w:r w:rsidRPr="00ED460F">
      <w:rPr>
        <w:noProof/>
      </w:rPr>
      <mc:AlternateContent>
        <mc:Choice Requires="wps">
          <w:drawing>
            <wp:anchor distT="0" distB="0" distL="114300" distR="114300" simplePos="0" relativeHeight="251658242" behindDoc="0" locked="0" layoutInCell="1" hidden="0" allowOverlap="1" wp14:anchorId="34ADEBED" wp14:editId="07777777">
              <wp:simplePos x="0" y="0"/>
              <wp:positionH relativeFrom="column">
                <wp:posOffset>1</wp:posOffset>
              </wp:positionH>
              <wp:positionV relativeFrom="paragraph">
                <wp:posOffset>-38099</wp:posOffset>
              </wp:positionV>
              <wp:extent cx="920571" cy="95890"/>
              <wp:effectExtent l="0" t="0" r="0" b="0"/>
              <wp:wrapNone/>
              <wp:docPr id="147" name="Rectangle 147"/>
              <wp:cNvGraphicFramePr/>
              <a:graphic xmlns:a="http://schemas.openxmlformats.org/drawingml/2006/main">
                <a:graphicData uri="http://schemas.microsoft.com/office/word/2010/wordprocessingShape">
                  <wps:wsp>
                    <wps:cNvSpPr/>
                    <wps:spPr>
                      <a:xfrm>
                        <a:off x="4895240" y="3741580"/>
                        <a:ext cx="901521" cy="76840"/>
                      </a:xfrm>
                      <a:prstGeom prst="rect">
                        <a:avLst/>
                      </a:prstGeom>
                      <a:solidFill>
                        <a:schemeClr val="lt1"/>
                      </a:solidFill>
                      <a:ln>
                        <a:noFill/>
                      </a:ln>
                    </wps:spPr>
                    <wps:txbx>
                      <w:txbxContent>
                        <w:p w14:paraId="0BAFE2F3" w14:textId="77777777" w:rsidR="002942BD" w:rsidRPr="00ED460F" w:rsidRDefault="002942BD">
                          <w:pPr>
                            <w:spacing w:after="0"/>
                            <w:ind w:right="0"/>
                            <w:jc w:val="left"/>
                            <w:textDirection w:val="btLr"/>
                          </w:pPr>
                        </w:p>
                      </w:txbxContent>
                    </wps:txbx>
                    <wps:bodyPr spcFirstLastPara="1" wrap="square" lIns="91425" tIns="91425" rIns="91425" bIns="91425" anchor="ctr" anchorCtr="0">
                      <a:noAutofit/>
                    </wps:bodyPr>
                  </wps:wsp>
                </a:graphicData>
              </a:graphic>
            </wp:anchor>
          </w:drawing>
        </mc:Choice>
        <mc:Fallback>
          <w:pict>
            <v:rect w14:anchorId="34ADEBED" id="Rectangle 147" o:spid="_x0000_s1027" style="position:absolute;left:0;text-align:left;margin-left:0;margin-top:-3pt;width:72.5pt;height:7.55pt;z-index:25165824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fxAK4wEAALMDAAAOAAAAZHJzL2Uyb0RvYy54bWysU0tu2zAU3BfoHQjua31qx7ZgOSgSuCgQ&#10;tEaSHoCmKIsAf32kLfn2faSUxG12RTc0HzUezQxHm9tBK3IW4KU1NS1mOSXCcNtIc6zpz+fdpxUl&#10;PjDTMGWNqOlFeHq7/fhh07tKlLazqhFAkMT4qnc17UJwVZZ53gnN/Mw6YfBha0GzgCMcswZYj+xa&#10;ZWWe32S9hcaB5cJ7PL0fH9Jt4m9bwcOPtvUiEFVT1BbSCmk9xDXbblh1BOY6yScZ7B9UaCYNvvSV&#10;6p4FRk4g31FpycF624YZtzqzbSu5SB7QTZH/5eapY04kLxiOd68x+f9Hy7+f90Bkg3c3X1JimMZL&#10;esTYmDkqQeIhRtQ7XyHyye1hmjxuo9+hBR1/0QkZajpfrRflHIO+1PTzcl4sVlPEYgiEI2CdF4uy&#10;oIQjYHmzQigSZm88Dnz4KqwmcVNTQCUpV3Z+8GGEvkDia71VstlJpdIQSyPuFJAzw+tWoZjI/0Ap&#10;E7HGxn+NhPEkixZHU3EXhsMwpvJi/2CbCyblHd9JlPbAfNgzwK6gmR77U1P/68RAUKK+GbygdTEv&#10;F1i46wGuh8P1wAzvLNaSB6BkHO5Cquko9ssp2FamAKK8UcykGpuRIpxaHKt3PSfU27e2/Q0AAP//&#10;AwBQSwMEFAAGAAgAAAAhAK5YwXvZAAAABQEAAA8AAABkcnMvZG93bnJldi54bWxMj0FPwzAMhe9I&#10;/IfISNy2dGibSqk7VUhDu3DYgLvXmDaicaom28q/X3aCk5/1rPc+l5vJ9erMY7BeEBbzDBRL442V&#10;FuHzYzvLQYVIYqj3wgi/HGBT3d+VVBh/kT2fD7FVKURCQQhdjEOhdWg6dhTmfmBJ3rcfHcW0jq02&#10;I11SuOv1U5attSMrqaGjgV87bn4OJ4dg3lfL/bbpcpv7naUvrs2b1IiPD1P9AiryFP+O4Yaf0KFK&#10;TEd/EhNUj5AeiQizdZo3d7lK4ojwvABdlfo/fXUFAAD//wMAUEsBAi0AFAAGAAgAAAAhALaDOJL+&#10;AAAA4QEAABMAAAAAAAAAAAAAAAAAAAAAAFtDb250ZW50X1R5cGVzXS54bWxQSwECLQAUAAYACAAA&#10;ACEAOP0h/9YAAACUAQAACwAAAAAAAAAAAAAAAAAvAQAAX3JlbHMvLnJlbHNQSwECLQAUAAYACAAA&#10;ACEAOn8QCuMBAACzAwAADgAAAAAAAAAAAAAAAAAuAgAAZHJzL2Uyb0RvYy54bWxQSwECLQAUAAYA&#10;CAAAACEArljBe9kAAAAFAQAADwAAAAAAAAAAAAAAAAA9BAAAZHJzL2Rvd25yZXYueG1sUEsFBgAA&#10;AAAEAAQA8wAAAEMFAAAAAA==&#10;" fillcolor="white [3201]" stroked="f">
              <v:textbox inset="2.53958mm,2.53958mm,2.53958mm,2.53958mm">
                <w:txbxContent>
                  <w:p w14:paraId="0BAFE2F3" w14:textId="77777777" w:rsidR="002942BD" w:rsidRPr="00ED460F" w:rsidRDefault="002942BD">
                    <w:pPr>
                      <w:spacing w:after="0"/>
                      <w:ind w:right="0"/>
                      <w:jc w:val="left"/>
                      <w:textDirection w:val="btLr"/>
                    </w:pPr>
                  </w:p>
                </w:txbxContent>
              </v:textbox>
            </v:rect>
          </w:pict>
        </mc:Fallback>
      </mc:AlternateContent>
    </w:r>
  </w:p>
  <w:p w14:paraId="0000004F" w14:textId="3A1A1892" w:rsidR="002942BD" w:rsidRPr="00ED460F" w:rsidRDefault="00AA08B1">
    <w:pPr>
      <w:pStyle w:val="Heading4"/>
    </w:pPr>
    <w:r w:rsidRPr="00ED460F">
      <w:t>ΙΣΤΟΡΙΚΟ</w:t>
    </w:r>
  </w:p>
  <w:p w14:paraId="00000050" w14:textId="77777777" w:rsidR="002942BD" w:rsidRPr="00ED460F" w:rsidRDefault="00AA08B1">
    <w:pPr>
      <w:pStyle w:val="Heading4"/>
    </w:pPr>
    <w:r w:rsidRPr="00ED460F">
      <w:t>#PLANTHEALTH4LIFE</w:t>
    </w:r>
  </w:p>
  <w:p w14:paraId="00000051" w14:textId="77777777" w:rsidR="002942BD" w:rsidRPr="00ED460F" w:rsidRDefault="002942BD"/>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052" w14:textId="77777777" w:rsidR="002942BD" w:rsidRPr="00ED460F" w:rsidRDefault="00AA08B1">
    <w:pPr>
      <w:pBdr>
        <w:top w:val="nil"/>
        <w:left w:val="nil"/>
        <w:bottom w:val="nil"/>
        <w:right w:val="nil"/>
        <w:between w:val="nil"/>
      </w:pBdr>
      <w:tabs>
        <w:tab w:val="center" w:pos="4536"/>
        <w:tab w:val="right" w:pos="9072"/>
      </w:tabs>
      <w:spacing w:after="0"/>
      <w:ind w:right="0"/>
    </w:pPr>
    <w:r w:rsidRPr="00ED460F">
      <w:rPr>
        <w:noProof/>
      </w:rPr>
      <mc:AlternateContent>
        <mc:Choice Requires="wps">
          <w:drawing>
            <wp:anchor distT="0" distB="0" distL="114300" distR="114300" simplePos="0" relativeHeight="251658243" behindDoc="0" locked="0" layoutInCell="1" hidden="0" allowOverlap="1" wp14:anchorId="271FFFB1" wp14:editId="07777777">
              <wp:simplePos x="0" y="0"/>
              <wp:positionH relativeFrom="column">
                <wp:posOffset>-1079499</wp:posOffset>
              </wp:positionH>
              <wp:positionV relativeFrom="paragraph">
                <wp:posOffset>-444499</wp:posOffset>
              </wp:positionV>
              <wp:extent cx="7577138" cy="1999050"/>
              <wp:effectExtent l="0" t="0" r="0" b="0"/>
              <wp:wrapNone/>
              <wp:docPr id="149" name="Rectangle 149"/>
              <wp:cNvGraphicFramePr/>
              <a:graphic xmlns:a="http://schemas.openxmlformats.org/drawingml/2006/main">
                <a:graphicData uri="http://schemas.microsoft.com/office/word/2010/wordprocessingShape">
                  <wps:wsp>
                    <wps:cNvSpPr/>
                    <wps:spPr>
                      <a:xfrm>
                        <a:off x="1566956" y="2790000"/>
                        <a:ext cx="7558088" cy="1980000"/>
                      </a:xfrm>
                      <a:prstGeom prst="rect">
                        <a:avLst/>
                      </a:prstGeom>
                      <a:solidFill>
                        <a:srgbClr val="787878"/>
                      </a:solidFill>
                      <a:ln>
                        <a:noFill/>
                      </a:ln>
                    </wps:spPr>
                    <wps:txbx>
                      <w:txbxContent>
                        <w:p w14:paraId="443AB09A" w14:textId="77777777" w:rsidR="002942BD" w:rsidRPr="00ED460F" w:rsidRDefault="002942BD">
                          <w:pPr>
                            <w:spacing w:after="0"/>
                            <w:ind w:right="0"/>
                            <w:jc w:val="left"/>
                            <w:textDirection w:val="btLr"/>
                          </w:pPr>
                        </w:p>
                      </w:txbxContent>
                    </wps:txbx>
                    <wps:bodyPr spcFirstLastPara="1" wrap="square" lIns="91425" tIns="91425" rIns="91425" bIns="91425" anchor="ctr" anchorCtr="0">
                      <a:noAutofit/>
                    </wps:bodyPr>
                  </wps:wsp>
                </a:graphicData>
              </a:graphic>
            </wp:anchor>
          </w:drawing>
        </mc:Choice>
        <mc:Fallback>
          <w:pict>
            <v:rect w14:anchorId="271FFFB1" id="Rectangle 149" o:spid="_x0000_s1028" style="position:absolute;left:0;text-align:left;margin-left:-85pt;margin-top:-35pt;width:596.65pt;height:157.4pt;z-index:251658243;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EyiV5wEAALcDAAAOAAAAZHJzL2Uyb0RvYy54bWysU9uO2yAUfK/Uf0C8N75oc1WcVbWrVJVW&#10;bdRtPwBjsJEw0AOJnb/vASe76e5bVVsiHBgfZobJ9n7sNTkJ8MqaihaznBJhuG2UaSv66+f+04oS&#10;H5hpmLZGVPQsPL3fffywHdxGlLazuhFAsInxm8FVtAvBbbLM8070zM+sEwY3pYWeBSyhzRpgA3bv&#10;dVbm+SIbLDQOLBfe4+rjtEl3qb+UgofvUnoRiK4ocgtphDTWccx2W7ZpgblO8QsN9g8seqYMHvrS&#10;6pEFRo6g3rXqFQfrrQwzbvvMSqm4SBpQTZG/UfPcMSeSFjTHuxeb/P9ry7+dDkBUg3d3t6bEsB4v&#10;6QfaxkyrBYmLaNHg/AaRz+4Al8rjNOodJfTxF5WQEZvMF4v1fEHJuaLlcp3jM1ksxkA4Apbz+Spf&#10;YSg4Ior16orIXls58OGLsD2Jk4oCkknWstOTD3g8Qq+QeLK3WjV7pXUqoK0fNJATw/teruIbz8dP&#10;/oJpE8HGxs+m7biSRZmTsDgLYz0mZ8qrBbVtzuiWd3yvkNsT8+HAAPNSUDJghirqfx8ZCEr0V4OX&#10;tC7uyjmG7raA26K+LZjhncVo8gCUTMVDSFGdyH4+BitVciDSm8hcWGM6kspLkmP8buuEev2/7f4A&#10;AAD//wMAUEsDBBQABgAIAAAAIQD2qNCH4QAAAA0BAAAPAAAAZHJzL2Rvd25yZXYueG1sTI/NTsMw&#10;EITvSLyDtUjcWjvpD1WIUyEQqFS5tOUBnHibRI3XUewm4e1xucBtRjua/SbdTqZlA/ausSQhmgtg&#10;SKXVDVUSvk7vsw0w5xVp1VpCCd/oYJvd36Uq0XakAw5HX7FQQi5REmrvu4RzV9ZolJvbDinczrY3&#10;ygfbV1z3agzlpuWxEGtuVEPhQ606fK2xvByvRsJhle/GVU77T/82nKIyN7ti/SHl48P08gzM4+T/&#10;wnDDD+iQBabCXkk71kqYRU8ijPFB/YpbRMSLBbBCQrxcboBnKf+/IvsBAAD//wMAUEsBAi0AFAAG&#10;AAgAAAAhALaDOJL+AAAA4QEAABMAAAAAAAAAAAAAAAAAAAAAAFtDb250ZW50X1R5cGVzXS54bWxQ&#10;SwECLQAUAAYACAAAACEAOP0h/9YAAACUAQAACwAAAAAAAAAAAAAAAAAvAQAAX3JlbHMvLnJlbHNQ&#10;SwECLQAUAAYACAAAACEAshMolecBAAC3AwAADgAAAAAAAAAAAAAAAAAuAgAAZHJzL2Uyb0RvYy54&#10;bWxQSwECLQAUAAYACAAAACEA9qjQh+EAAAANAQAADwAAAAAAAAAAAAAAAABBBAAAZHJzL2Rvd25y&#10;ZXYueG1sUEsFBgAAAAAEAAQA8wAAAE8FAAAAAA==&#10;" fillcolor="#787878" stroked="f">
              <v:textbox inset="2.53958mm,2.53958mm,2.53958mm,2.53958mm">
                <w:txbxContent>
                  <w:p w14:paraId="443AB09A" w14:textId="77777777" w:rsidR="002942BD" w:rsidRPr="00ED460F" w:rsidRDefault="002942BD">
                    <w:pPr>
                      <w:spacing w:after="0"/>
                      <w:ind w:right="0"/>
                      <w:jc w:val="left"/>
                      <w:textDirection w:val="btLr"/>
                    </w:pPr>
                  </w:p>
                </w:txbxContent>
              </v:textbox>
            </v:rect>
          </w:pict>
        </mc:Fallback>
      </mc:AlternateContent>
    </w:r>
    <w:r w:rsidRPr="00ED460F">
      <w:rPr>
        <w:noProof/>
      </w:rPr>
      <w:drawing>
        <wp:anchor distT="0" distB="0" distL="114300" distR="114300" simplePos="0" relativeHeight="251658244" behindDoc="0" locked="0" layoutInCell="1" hidden="0" allowOverlap="1" wp14:anchorId="4383EC0F" wp14:editId="07777777">
          <wp:simplePos x="0" y="0"/>
          <wp:positionH relativeFrom="column">
            <wp:posOffset>4954270</wp:posOffset>
          </wp:positionH>
          <wp:positionV relativeFrom="paragraph">
            <wp:posOffset>-152577</wp:posOffset>
          </wp:positionV>
          <wp:extent cx="945515" cy="1439545"/>
          <wp:effectExtent l="0" t="0" r="0" b="0"/>
          <wp:wrapNone/>
          <wp:docPr id="152" name="image2.png"/>
          <wp:cNvGraphicFramePr/>
          <a:graphic xmlns:a="http://schemas.openxmlformats.org/drawingml/2006/main">
            <a:graphicData uri="http://schemas.openxmlformats.org/drawingml/2006/picture">
              <pic:pic xmlns:pic="http://schemas.openxmlformats.org/drawingml/2006/picture">
                <pic:nvPicPr>
                  <pic:cNvPr id="0" name="image2.png"/>
                  <pic:cNvPicPr preferRelativeResize="0"/>
                </pic:nvPicPr>
                <pic:blipFill>
                  <a:blip r:embed="rId1"/>
                  <a:srcRect/>
                  <a:stretch>
                    <a:fillRect/>
                  </a:stretch>
                </pic:blipFill>
                <pic:spPr>
                  <a:xfrm>
                    <a:off x="0" y="0"/>
                    <a:ext cx="945515" cy="1439545"/>
                  </a:xfrm>
                  <a:prstGeom prst="rect">
                    <a:avLst/>
                  </a:prstGeom>
                  <a:ln/>
                </pic:spPr>
              </pic:pic>
            </a:graphicData>
          </a:graphic>
        </wp:anchor>
      </w:drawing>
    </w:r>
    <w:r w:rsidRPr="00ED460F">
      <w:rPr>
        <w:noProof/>
      </w:rPr>
      <mc:AlternateContent>
        <mc:Choice Requires="wps">
          <w:drawing>
            <wp:anchor distT="0" distB="0" distL="114300" distR="114300" simplePos="0" relativeHeight="251658245" behindDoc="0" locked="0" layoutInCell="1" hidden="0" allowOverlap="1" wp14:anchorId="1D7A2C00" wp14:editId="07777777">
              <wp:simplePos x="0" y="0"/>
              <wp:positionH relativeFrom="column">
                <wp:posOffset>-88899</wp:posOffset>
              </wp:positionH>
              <wp:positionV relativeFrom="paragraph">
                <wp:posOffset>-12699</wp:posOffset>
              </wp:positionV>
              <wp:extent cx="4547235" cy="1563370"/>
              <wp:effectExtent l="0" t="0" r="0" b="0"/>
              <wp:wrapNone/>
              <wp:docPr id="148" name="Rectangle 148"/>
              <wp:cNvGraphicFramePr/>
              <a:graphic xmlns:a="http://schemas.openxmlformats.org/drawingml/2006/main">
                <a:graphicData uri="http://schemas.microsoft.com/office/word/2010/wordprocessingShape">
                  <wps:wsp>
                    <wps:cNvSpPr/>
                    <wps:spPr>
                      <a:xfrm>
                        <a:off x="3081908" y="3007840"/>
                        <a:ext cx="4528185" cy="1544320"/>
                      </a:xfrm>
                      <a:prstGeom prst="rect">
                        <a:avLst/>
                      </a:prstGeom>
                      <a:noFill/>
                      <a:ln>
                        <a:noFill/>
                      </a:ln>
                    </wps:spPr>
                    <wps:txbx>
                      <w:txbxContent>
                        <w:p w14:paraId="3EE05A22" w14:textId="77777777" w:rsidR="002942BD" w:rsidRPr="00ED460F" w:rsidRDefault="00AA08B1">
                          <w:pPr>
                            <w:spacing w:after="40"/>
                            <w:ind w:right="0"/>
                            <w:textDirection w:val="btLr"/>
                          </w:pPr>
                          <w:r w:rsidRPr="00ED460F">
                            <w:rPr>
                              <w:rFonts w:ascii="Arial" w:hAnsi="Arial"/>
                              <w:color w:val="FFFFFF"/>
                              <w:sz w:val="24"/>
                            </w:rPr>
                            <w:t xml:space="preserve">ΙΣΤΟΡΙΚΟ </w:t>
                          </w:r>
                        </w:p>
                        <w:p w14:paraId="3FEE8F19" w14:textId="77777777" w:rsidR="002942BD" w:rsidRPr="00ED460F" w:rsidRDefault="002942BD">
                          <w:pPr>
                            <w:spacing w:after="40"/>
                            <w:ind w:right="0"/>
                            <w:textDirection w:val="btLr"/>
                          </w:pPr>
                        </w:p>
                        <w:p w14:paraId="202DCEB9" w14:textId="77777777" w:rsidR="006A7237" w:rsidRPr="00ED460F" w:rsidRDefault="006A7237">
                          <w:pPr>
                            <w:spacing w:after="40"/>
                            <w:ind w:right="0"/>
                            <w:textDirection w:val="btLr"/>
                          </w:pPr>
                        </w:p>
                        <w:p w14:paraId="3DF491D7" w14:textId="77777777" w:rsidR="002942BD" w:rsidRPr="00ED460F" w:rsidRDefault="00AA08B1">
                          <w:pPr>
                            <w:spacing w:before="240" w:after="0"/>
                            <w:ind w:right="0"/>
                            <w:textDirection w:val="btLr"/>
                          </w:pPr>
                          <w:r w:rsidRPr="00ED460F">
                            <w:rPr>
                              <w:rFonts w:ascii="Arial" w:hAnsi="Arial"/>
                              <w:color w:val="FFFFFF"/>
                              <w:sz w:val="32"/>
                            </w:rPr>
                            <w:t>#PLANTHEALTH4LIFE</w:t>
                          </w:r>
                        </w:p>
                      </w:txbxContent>
                    </wps:txbx>
                    <wps:bodyPr spcFirstLastPara="1" wrap="square" lIns="91425" tIns="45700" rIns="91425" bIns="45700" anchor="t" anchorCtr="0">
                      <a:noAutofit/>
                    </wps:bodyPr>
                  </wps:wsp>
                </a:graphicData>
              </a:graphic>
            </wp:anchor>
          </w:drawing>
        </mc:Choice>
        <mc:Fallback>
          <w:pict>
            <v:rect w14:anchorId="1D7A2C00" id="Rectangle 148" o:spid="_x0000_s1029" style="position:absolute;left:0;text-align:left;margin-left:-7pt;margin-top:-1pt;width:358.05pt;height:123.1pt;z-index:251658245;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48R31QEAAIwDAAAOAAAAZHJzL2Uyb0RvYy54bWysU8lu2zAQvRfIPxC811osN4pgOSgSuCgQ&#10;tEaTfABNkRYBbiVpS/77DiklcdNbkQs1G968NzNa345KohNzXhjd4mKRY8Q0NZ3QhxY/P20/1xj5&#10;QHRHpNGsxWfm8e3m6tN6sA0rTW9kxxwCEO2bwba4D8E2WeZpzxTxC2OZhiQ3TpEArjtknSMDoCuZ&#10;lXn+JRuM66wzlHkP0fspiTcJn3NGw0/OPQtIthi4hfS69O7jm23WpDk4YntBZxrkP1goIjQ0fYW6&#10;J4GgoxP/QClBnfGGhwU1KjOcC8qSBlBT5O/UPPbEsqQFhuPt65j8x8HSH6edQ6KD3VWwKk0ULOkX&#10;jI3og2QoBmFEg/UNVD7anZs9D2bUO3Kn4heUoLHFy7wubnIAOkc7v66recRsDIhCQbUq66JeYUSh&#10;olhV1bJMFdkblHU+fGNGoWi02AGZNFpyevAB2kPpS0nsrM1WSJn2KPVfASiMkSyyn/hGK4z7MQle&#10;vijbm+4MQ/CWbgW0fCA+7IiDMygwGuA0Wux/H4ljGMnvGmZ/U1QlKAjJqVbXORyWu8zsLzNE097A&#10;xQWMJvMupPubqH49BsNFkhXJTVRmzrDypHY+z3hTl36qevuJNn8AAAD//wMAUEsDBBQABgAIAAAA&#10;IQC4EYOe3AAAAAoBAAAPAAAAZHJzL2Rvd25yZXYueG1sTI8xT8MwEIV3JP6DdUhsrR0rFBTiVAjB&#10;wEjKwOjGRxJhn6PYadN/zzHBdHd6T+++V+/X4MUJ5zRGMlBsFQikLrqRegMfh9fNA4iULTnrI6GB&#10;CybYN9dXta1cPNM7ntrcCw6hVFkDQ85TJWXqBgw2beOExNpXnIPNfM69dLM9c3jwUiu1k8GOxB8G&#10;O+HzgN13uwQDE3q3+LJVn518manYvR3k5c6Y25v16RFExjX/meEXn9GhYaZjXMgl4Q1sipK7ZF40&#10;TzbcK12AOBrQZalBNrX8X6H5AQAA//8DAFBLAQItABQABgAIAAAAIQC2gziS/gAAAOEBAAATAAAA&#10;AAAAAAAAAAAAAAAAAABbQ29udGVudF9UeXBlc10ueG1sUEsBAi0AFAAGAAgAAAAhADj9If/WAAAA&#10;lAEAAAsAAAAAAAAAAAAAAAAALwEAAF9yZWxzLy5yZWxzUEsBAi0AFAAGAAgAAAAhAE/jxHfVAQAA&#10;jAMAAA4AAAAAAAAAAAAAAAAALgIAAGRycy9lMm9Eb2MueG1sUEsBAi0AFAAGAAgAAAAhALgRg57c&#10;AAAACgEAAA8AAAAAAAAAAAAAAAAALwQAAGRycy9kb3ducmV2LnhtbFBLBQYAAAAABAAEAPMAAAA4&#10;BQAAAAA=&#10;" filled="f" stroked="f">
              <v:textbox inset="2.53958mm,1.2694mm,2.53958mm,1.2694mm">
                <w:txbxContent>
                  <w:p w14:paraId="3EE05A22" w14:textId="77777777" w:rsidR="002942BD" w:rsidRPr="00ED460F" w:rsidRDefault="00AA08B1">
                    <w:pPr>
                      <w:spacing w:after="40"/>
                      <w:ind w:right="0"/>
                      <w:textDirection w:val="btLr"/>
                    </w:pPr>
                    <w:r w:rsidRPr="00ED460F">
                      <w:rPr>
                        <w:rFonts w:ascii="Arial" w:hAnsi="Arial"/>
                        <w:color w:val="FFFFFF"/>
                        <w:sz w:val="24"/>
                      </w:rPr>
                      <w:t xml:space="preserve">ΙΣΤΟΡΙΚΟ </w:t>
                    </w:r>
                  </w:p>
                  <w:p w14:paraId="3FEE8F19" w14:textId="77777777" w:rsidR="002942BD" w:rsidRPr="00ED460F" w:rsidRDefault="002942BD">
                    <w:pPr>
                      <w:spacing w:after="40"/>
                      <w:ind w:right="0"/>
                      <w:textDirection w:val="btLr"/>
                    </w:pPr>
                  </w:p>
                  <w:p w14:paraId="202DCEB9" w14:textId="77777777" w:rsidR="006A7237" w:rsidRPr="00ED460F" w:rsidRDefault="006A7237">
                    <w:pPr>
                      <w:spacing w:after="40"/>
                      <w:ind w:right="0"/>
                      <w:textDirection w:val="btLr"/>
                    </w:pPr>
                  </w:p>
                  <w:p w14:paraId="3DF491D7" w14:textId="77777777" w:rsidR="002942BD" w:rsidRPr="00ED460F" w:rsidRDefault="00AA08B1">
                    <w:pPr>
                      <w:spacing w:before="240" w:after="0"/>
                      <w:ind w:right="0"/>
                      <w:textDirection w:val="btLr"/>
                    </w:pPr>
                    <w:r w:rsidRPr="00ED460F">
                      <w:rPr>
                        <w:rFonts w:ascii="Arial" w:hAnsi="Arial"/>
                        <w:color w:val="FFFFFF"/>
                        <w:sz w:val="32"/>
                      </w:rPr>
                      <w:t>#PLANTHEALTH4LIFE</w:t>
                    </w:r>
                  </w:p>
                </w:txbxContent>
              </v:textbox>
            </v:rect>
          </w:pict>
        </mc:Fallback>
      </mc:AlternateContent>
    </w:r>
    <w:r w:rsidRPr="00ED460F">
      <w:rPr>
        <w:noProof/>
      </w:rPr>
      <w:drawing>
        <wp:anchor distT="0" distB="0" distL="114300" distR="114300" simplePos="0" relativeHeight="251658246" behindDoc="0" locked="0" layoutInCell="1" hidden="0" allowOverlap="1" wp14:anchorId="0C0713F2" wp14:editId="07777777">
          <wp:simplePos x="0" y="0"/>
          <wp:positionH relativeFrom="column">
            <wp:posOffset>-1080021</wp:posOffset>
          </wp:positionH>
          <wp:positionV relativeFrom="paragraph">
            <wp:posOffset>-226692</wp:posOffset>
          </wp:positionV>
          <wp:extent cx="773561" cy="1547122"/>
          <wp:effectExtent l="0" t="0" r="0" b="0"/>
          <wp:wrapNone/>
          <wp:docPr id="151" name="image1.png"/>
          <wp:cNvGraphicFramePr/>
          <a:graphic xmlns:a="http://schemas.openxmlformats.org/drawingml/2006/main">
            <a:graphicData uri="http://schemas.openxmlformats.org/drawingml/2006/picture">
              <pic:pic xmlns:pic="http://schemas.openxmlformats.org/drawingml/2006/picture">
                <pic:nvPicPr>
                  <pic:cNvPr id="0" name="image1.png"/>
                  <pic:cNvPicPr preferRelativeResize="0"/>
                </pic:nvPicPr>
                <pic:blipFill>
                  <a:blip r:embed="rId2"/>
                  <a:srcRect/>
                  <a:stretch>
                    <a:fillRect/>
                  </a:stretch>
                </pic:blipFill>
                <pic:spPr>
                  <a:xfrm>
                    <a:off x="0" y="0"/>
                    <a:ext cx="773561" cy="1547122"/>
                  </a:xfrm>
                  <a:prstGeom prst="rect">
                    <a:avLst/>
                  </a:prstGeom>
                  <a:ln/>
                </pic:spPr>
              </pic:pic>
            </a:graphicData>
          </a:graphic>
        </wp:anchor>
      </w:drawing>
    </w:r>
  </w:p>
  <w:p w14:paraId="00000053" w14:textId="77777777" w:rsidR="002942BD" w:rsidRPr="00ED460F" w:rsidRDefault="00AA08B1">
    <w:pPr>
      <w:pBdr>
        <w:top w:val="nil"/>
        <w:left w:val="nil"/>
        <w:bottom w:val="nil"/>
        <w:right w:val="nil"/>
        <w:between w:val="nil"/>
      </w:pBdr>
      <w:tabs>
        <w:tab w:val="center" w:pos="4536"/>
        <w:tab w:val="right" w:pos="9072"/>
      </w:tabs>
      <w:spacing w:after="0"/>
      <w:ind w:right="0"/>
    </w:pPr>
    <w:r w:rsidRPr="00ED460F">
      <w:rPr>
        <w:noProof/>
      </w:rPr>
      <mc:AlternateContent>
        <mc:Choice Requires="wps">
          <w:drawing>
            <wp:anchor distT="0" distB="0" distL="114300" distR="114300" simplePos="0" relativeHeight="251658247" behindDoc="0" locked="0" layoutInCell="1" hidden="0" allowOverlap="1" wp14:anchorId="6DC429D6" wp14:editId="07777777">
              <wp:simplePos x="0" y="0"/>
              <wp:positionH relativeFrom="column">
                <wp:posOffset>1</wp:posOffset>
              </wp:positionH>
              <wp:positionV relativeFrom="paragraph">
                <wp:posOffset>355600</wp:posOffset>
              </wp:positionV>
              <wp:extent cx="902277" cy="91050"/>
              <wp:effectExtent l="0" t="0" r="0" b="0"/>
              <wp:wrapNone/>
              <wp:docPr id="145" name="Rectangle 145"/>
              <wp:cNvGraphicFramePr/>
              <a:graphic xmlns:a="http://schemas.openxmlformats.org/drawingml/2006/main">
                <a:graphicData uri="http://schemas.microsoft.com/office/word/2010/wordprocessingShape">
                  <wps:wsp>
                    <wps:cNvSpPr/>
                    <wps:spPr>
                      <a:xfrm>
                        <a:off x="4904387" y="3744000"/>
                        <a:ext cx="883227" cy="72000"/>
                      </a:xfrm>
                      <a:prstGeom prst="rect">
                        <a:avLst/>
                      </a:prstGeom>
                      <a:solidFill>
                        <a:schemeClr val="lt1"/>
                      </a:solidFill>
                      <a:ln>
                        <a:noFill/>
                      </a:ln>
                    </wps:spPr>
                    <wps:txbx>
                      <w:txbxContent>
                        <w:p w14:paraId="0155173B" w14:textId="77777777" w:rsidR="002942BD" w:rsidRPr="00ED460F" w:rsidRDefault="002942BD">
                          <w:pPr>
                            <w:spacing w:after="0"/>
                            <w:ind w:right="0"/>
                            <w:jc w:val="left"/>
                            <w:textDirection w:val="btLr"/>
                          </w:pPr>
                        </w:p>
                      </w:txbxContent>
                    </wps:txbx>
                    <wps:bodyPr spcFirstLastPara="1" wrap="square" lIns="91425" tIns="91425" rIns="91425" bIns="91425" anchor="ctr" anchorCtr="0">
                      <a:noAutofit/>
                    </wps:bodyPr>
                  </wps:wsp>
                </a:graphicData>
              </a:graphic>
            </wp:anchor>
          </w:drawing>
        </mc:Choice>
        <mc:Fallback>
          <w:pict>
            <v:rect w14:anchorId="6DC429D6" id="Rectangle 145" o:spid="_x0000_s1030" style="position:absolute;left:0;text-align:left;margin-left:0;margin-top:28pt;width:71.05pt;height:7.15pt;z-index:251658247;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G1W5gEAALMDAAAOAAAAZHJzL2Uyb0RvYy54bWysU9uO2yAQfa/Uf0C8N77EbbJWnFW1q1SV&#10;Vm3U7X4AwRAjYaADiZ2/74C9u2n7Vu0L5jDDcM6Z8eZ27DU5C/DKmoYWi5wSYbhtlTk29Onn7sOa&#10;Eh+YaZm2RjT0Ijy93b5/txlcLUrbWd0KIFjE+HpwDe1CcHWWed6JnvmFdcJgUFroWUAIx6wFNmD1&#10;Xmdlnn/KBgutA8uF93h6PwXpNtWXUvDwXUovAtENRW4hrZDWQ1yz7YbVR2CuU3ymwf6DRc+UwUdf&#10;St2zwMgJ1D+lesXBeivDgts+s1IqLpIGVFPkf6l57JgTSQua492LTf7tyvJv5z0Q1WLvqo+UGNZj&#10;k36gbcwctSDxEC0anK8x89HtYUYet1HvKKGPX1RCxoZWN3m1XK8ouTR0uaqqPJ8tFmMgHBPW62VZ&#10;YpxjwgobmMLZax0HPnwRtidx01BAJslXdn7wAd/G1OeU+Ky3WrU7pXUCcWjEnQZyZthuHYrIHW/8&#10;kaVNzDU23prC8SSLEidRcRfGw5hcqZ7lH2x7Qae84zuF1B6YD3sGOCsFJQPOT0P9rxMDQYn+arBB&#10;N0VVoqHhGsA1OFwDZnhncSx5AEomcBfSmE5kP5+ClSoZEOlNZGbWOBlJ5TzFcfSuccp6/de2vwEA&#10;AP//AwBQSwMEFAAGAAgAAAAhAIPt4lTbAAAABgEAAA8AAABkcnMvZG93bnJldi54bWxMj8FOwzAQ&#10;RO9I/IO1SNyo09KWKGRTRUhFXDi0hfs2XuKIeB3Fbhv+HvcEp9VoRjNvy83kenXmMXReEOazDBRL&#10;400nLcLHYfuQgwqRxFDvhRF+OMCmur0pqTD+Ijs+72OrUomEghBsjEOhdWgsOwozP7Ak78uPjmKS&#10;Y6vNSJdU7nq9yLK1dtRJWrA08Ivl5nt/cgjmfbXcbRubd7l/6+iTa/MqNeL93VQ/g4o8xb8wXPET&#10;OlSJ6ehPYoLqEdIjEWG1TvfqLhdzUEeEp+wRdFXq//jVLwAAAP//AwBQSwECLQAUAAYACAAAACEA&#10;toM4kv4AAADhAQAAEwAAAAAAAAAAAAAAAAAAAAAAW0NvbnRlbnRfVHlwZXNdLnhtbFBLAQItABQA&#10;BgAIAAAAIQA4/SH/1gAAAJQBAAALAAAAAAAAAAAAAAAAAC8BAABfcmVscy8ucmVsc1BLAQItABQA&#10;BgAIAAAAIQDPjG1W5gEAALMDAAAOAAAAAAAAAAAAAAAAAC4CAABkcnMvZTJvRG9jLnhtbFBLAQIt&#10;ABQABgAIAAAAIQCD7eJU2wAAAAYBAAAPAAAAAAAAAAAAAAAAAEAEAABkcnMvZG93bnJldi54bWxQ&#10;SwUGAAAAAAQABADzAAAASAUAAAAA&#10;" fillcolor="white [3201]" stroked="f">
              <v:textbox inset="2.53958mm,2.53958mm,2.53958mm,2.53958mm">
                <w:txbxContent>
                  <w:p w14:paraId="0155173B" w14:textId="77777777" w:rsidR="002942BD" w:rsidRPr="00ED460F" w:rsidRDefault="002942BD">
                    <w:pPr>
                      <w:spacing w:after="0"/>
                      <w:ind w:right="0"/>
                      <w:jc w:val="left"/>
                      <w:textDirection w:val="btLr"/>
                    </w:pPr>
                  </w:p>
                </w:txbxContent>
              </v:textbox>
            </v:rect>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37711CA5"/>
    <w:multiLevelType w:val="multilevel"/>
    <w:tmpl w:val="FFFFFFFF"/>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
      <w:lvlJc w:val="left"/>
      <w:pPr>
        <w:ind w:left="1440" w:hanging="360"/>
      </w:pPr>
      <w:rPr>
        <w:rFonts w:ascii="Noto Sans Symbols" w:eastAsia="Noto Sans Symbols" w:hAnsi="Noto Sans Symbols" w:cs="Noto Sans Symbols"/>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1" w15:restartNumberingAfterBreak="0">
    <w:nsid w:val="53B17ADF"/>
    <w:multiLevelType w:val="multilevel"/>
    <w:tmpl w:val="FFFFFFFF"/>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
      <w:lvlJc w:val="left"/>
      <w:pPr>
        <w:ind w:left="1440" w:hanging="360"/>
      </w:pPr>
      <w:rPr>
        <w:rFonts w:ascii="Noto Sans Symbols" w:eastAsia="Noto Sans Symbols" w:hAnsi="Noto Sans Symbols" w:cs="Noto Sans Symbols"/>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2" w15:restartNumberingAfterBreak="0">
    <w:nsid w:val="62DA0097"/>
    <w:multiLevelType w:val="multilevel"/>
    <w:tmpl w:val="FFFFFFFF"/>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 w15:restartNumberingAfterBreak="0">
    <w:nsid w:val="69A77F7B"/>
    <w:multiLevelType w:val="multilevel"/>
    <w:tmpl w:val="FFFFFFFF"/>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
      <w:lvlJc w:val="left"/>
      <w:pPr>
        <w:ind w:left="1440" w:hanging="360"/>
      </w:pPr>
      <w:rPr>
        <w:rFonts w:ascii="Noto Sans Symbols" w:eastAsia="Noto Sans Symbols" w:hAnsi="Noto Sans Symbols" w:cs="Noto Sans Symbols"/>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num w:numId="1" w16cid:durableId="1594507478">
    <w:abstractNumId w:val="0"/>
  </w:num>
  <w:num w:numId="2" w16cid:durableId="600331814">
    <w:abstractNumId w:val="1"/>
  </w:num>
  <w:num w:numId="3" w16cid:durableId="1270241925">
    <w:abstractNumId w:val="3"/>
  </w:num>
  <w:num w:numId="4" w16cid:durableId="1476723666">
    <w:abstractNumId w:val="2"/>
  </w:num>
  <w:num w:numId="5" w16cid:durableId="76272313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50"/>
  <w:embedTrueTypeFonts/>
  <w:proofState w:spelling="clean" w:grammar="clean"/>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942BD"/>
    <w:rsid w:val="00014F33"/>
    <w:rsid w:val="00062EF9"/>
    <w:rsid w:val="00077193"/>
    <w:rsid w:val="00082966"/>
    <w:rsid w:val="000E683E"/>
    <w:rsid w:val="00117EB3"/>
    <w:rsid w:val="0012689E"/>
    <w:rsid w:val="00131CCE"/>
    <w:rsid w:val="001849A1"/>
    <w:rsid w:val="001F1AC0"/>
    <w:rsid w:val="002537EE"/>
    <w:rsid w:val="0026259C"/>
    <w:rsid w:val="00286A78"/>
    <w:rsid w:val="002942BD"/>
    <w:rsid w:val="002B4CE3"/>
    <w:rsid w:val="002F41F1"/>
    <w:rsid w:val="0032241C"/>
    <w:rsid w:val="00327F3F"/>
    <w:rsid w:val="00354B41"/>
    <w:rsid w:val="00365791"/>
    <w:rsid w:val="003C7742"/>
    <w:rsid w:val="003E5046"/>
    <w:rsid w:val="004122FC"/>
    <w:rsid w:val="004367AA"/>
    <w:rsid w:val="00473AF6"/>
    <w:rsid w:val="00474E4D"/>
    <w:rsid w:val="00481DD4"/>
    <w:rsid w:val="004A7B09"/>
    <w:rsid w:val="004B1310"/>
    <w:rsid w:val="004B5A61"/>
    <w:rsid w:val="004C0693"/>
    <w:rsid w:val="004C5C8E"/>
    <w:rsid w:val="004C6E6C"/>
    <w:rsid w:val="004E6FE9"/>
    <w:rsid w:val="005008A8"/>
    <w:rsid w:val="00542164"/>
    <w:rsid w:val="005A49E9"/>
    <w:rsid w:val="005B040D"/>
    <w:rsid w:val="00637E30"/>
    <w:rsid w:val="00671D8D"/>
    <w:rsid w:val="00682EFA"/>
    <w:rsid w:val="006A7237"/>
    <w:rsid w:val="006E066E"/>
    <w:rsid w:val="00701D89"/>
    <w:rsid w:val="00741F06"/>
    <w:rsid w:val="007C2D64"/>
    <w:rsid w:val="007E0FF8"/>
    <w:rsid w:val="00803FAD"/>
    <w:rsid w:val="00844BD4"/>
    <w:rsid w:val="008735F9"/>
    <w:rsid w:val="00894C95"/>
    <w:rsid w:val="008B13D6"/>
    <w:rsid w:val="008B4E5D"/>
    <w:rsid w:val="008E47FC"/>
    <w:rsid w:val="008F7525"/>
    <w:rsid w:val="0093488A"/>
    <w:rsid w:val="00946EEB"/>
    <w:rsid w:val="009B4DF0"/>
    <w:rsid w:val="009B69AF"/>
    <w:rsid w:val="009D3699"/>
    <w:rsid w:val="00A9592D"/>
    <w:rsid w:val="00AA08B1"/>
    <w:rsid w:val="00B05794"/>
    <w:rsid w:val="00B40591"/>
    <w:rsid w:val="00B47D19"/>
    <w:rsid w:val="00B65A54"/>
    <w:rsid w:val="00B67346"/>
    <w:rsid w:val="00BB1B50"/>
    <w:rsid w:val="00BB3299"/>
    <w:rsid w:val="00BC575E"/>
    <w:rsid w:val="00BC6DCE"/>
    <w:rsid w:val="00BF177E"/>
    <w:rsid w:val="00C45A1A"/>
    <w:rsid w:val="00C86DE0"/>
    <w:rsid w:val="00CB2835"/>
    <w:rsid w:val="00CC6AA9"/>
    <w:rsid w:val="00D02368"/>
    <w:rsid w:val="00D5612D"/>
    <w:rsid w:val="00D631BB"/>
    <w:rsid w:val="00DE15CA"/>
    <w:rsid w:val="00E2519C"/>
    <w:rsid w:val="00E354F6"/>
    <w:rsid w:val="00E4127A"/>
    <w:rsid w:val="00E44B50"/>
    <w:rsid w:val="00E451FE"/>
    <w:rsid w:val="00E673E9"/>
    <w:rsid w:val="00E77DF6"/>
    <w:rsid w:val="00E818D3"/>
    <w:rsid w:val="00EB20F1"/>
    <w:rsid w:val="00EC429E"/>
    <w:rsid w:val="00ED460F"/>
    <w:rsid w:val="00EE42F4"/>
    <w:rsid w:val="00EF198E"/>
    <w:rsid w:val="00F123A3"/>
    <w:rsid w:val="00FC2134"/>
    <w:rsid w:val="010C3293"/>
    <w:rsid w:val="0340F2CB"/>
    <w:rsid w:val="06904085"/>
    <w:rsid w:val="088B2596"/>
    <w:rsid w:val="095492AD"/>
    <w:rsid w:val="0E1E8955"/>
    <w:rsid w:val="0FD386FA"/>
    <w:rsid w:val="1020C19C"/>
    <w:rsid w:val="1032249B"/>
    <w:rsid w:val="188D75AF"/>
    <w:rsid w:val="19AAF262"/>
    <w:rsid w:val="19B8FC3B"/>
    <w:rsid w:val="1B2990EE"/>
    <w:rsid w:val="1CC35854"/>
    <w:rsid w:val="20CD4403"/>
    <w:rsid w:val="23BB1EC6"/>
    <w:rsid w:val="2C472E26"/>
    <w:rsid w:val="2DD75EBC"/>
    <w:rsid w:val="2ED94BB5"/>
    <w:rsid w:val="2F30BC32"/>
    <w:rsid w:val="317883C8"/>
    <w:rsid w:val="3428236A"/>
    <w:rsid w:val="35127F3F"/>
    <w:rsid w:val="35B3E492"/>
    <w:rsid w:val="3D28D179"/>
    <w:rsid w:val="3E6998FE"/>
    <w:rsid w:val="3F24CBE2"/>
    <w:rsid w:val="406758E4"/>
    <w:rsid w:val="41CDE6DD"/>
    <w:rsid w:val="44D7B98D"/>
    <w:rsid w:val="47F906C7"/>
    <w:rsid w:val="48BEAB0E"/>
    <w:rsid w:val="495036EA"/>
    <w:rsid w:val="4B39E3A2"/>
    <w:rsid w:val="4DB134CC"/>
    <w:rsid w:val="501F3BD8"/>
    <w:rsid w:val="55BE48F7"/>
    <w:rsid w:val="570EBEE0"/>
    <w:rsid w:val="5B06EA49"/>
    <w:rsid w:val="5E2C1706"/>
    <w:rsid w:val="5FD8E88C"/>
    <w:rsid w:val="60F21CCE"/>
    <w:rsid w:val="62D45287"/>
    <w:rsid w:val="65A40508"/>
    <w:rsid w:val="668EF59B"/>
    <w:rsid w:val="6E079319"/>
    <w:rsid w:val="6E3B284F"/>
    <w:rsid w:val="6E4D9058"/>
    <w:rsid w:val="728C18EF"/>
    <w:rsid w:val="73B4BBD5"/>
    <w:rsid w:val="75A6678F"/>
    <w:rsid w:val="7605E073"/>
    <w:rsid w:val="76BE212E"/>
    <w:rsid w:val="7780ED99"/>
    <w:rsid w:val="796E3794"/>
    <w:rsid w:val="79C79595"/>
    <w:rsid w:val="7A26CC40"/>
    <w:rsid w:val="7A33B2F8"/>
    <w:rsid w:val="7DC0944A"/>
    <w:rsid w:val="7F6C7E9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CFFAA20"/>
  <w15:docId w15:val="{E7256DCC-6C3F-4757-9C8D-65690379AB9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Verdana" w:eastAsia="Verdana" w:hAnsi="Verdana" w:cs="Verdana"/>
        <w:color w:val="22294D"/>
        <w:sz w:val="19"/>
        <w:szCs w:val="19"/>
        <w:lang w:val="el-GR" w:eastAsia="ja-JP" w:bidi="ar-SA"/>
      </w:rPr>
    </w:rPrDefault>
    <w:pPrDefault>
      <w:pPr>
        <w:spacing w:after="120"/>
        <w:jc w:val="both"/>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B3B3E"/>
    <w:pPr>
      <w:ind w:right="-1"/>
    </w:pPr>
  </w:style>
  <w:style w:type="paragraph" w:styleId="Heading1">
    <w:name w:val="heading 1"/>
    <w:aliases w:val="3 - Contact"/>
    <w:basedOn w:val="Normal"/>
    <w:next w:val="Normal"/>
    <w:link w:val="Heading1Char"/>
    <w:uiPriority w:val="9"/>
    <w:qFormat/>
    <w:rsid w:val="00120CDF"/>
    <w:pPr>
      <w:spacing w:after="0"/>
      <w:ind w:right="0"/>
      <w:outlineLvl w:val="0"/>
    </w:pPr>
  </w:style>
  <w:style w:type="paragraph" w:styleId="Heading2">
    <w:name w:val="heading 2"/>
    <w:aliases w:val="5 - Optional subheadline"/>
    <w:basedOn w:val="Normal"/>
    <w:next w:val="Normal"/>
    <w:link w:val="Heading2Char"/>
    <w:uiPriority w:val="9"/>
    <w:unhideWhenUsed/>
    <w:qFormat/>
    <w:rsid w:val="00120CDF"/>
    <w:pPr>
      <w:spacing w:after="360"/>
      <w:ind w:right="0"/>
      <w:jc w:val="right"/>
      <w:outlineLvl w:val="1"/>
    </w:pPr>
    <w:rPr>
      <w:b/>
      <w:bCs/>
      <w:sz w:val="36"/>
      <w:szCs w:val="36"/>
    </w:rPr>
  </w:style>
  <w:style w:type="paragraph" w:styleId="Heading3">
    <w:name w:val="heading 3"/>
    <w:aliases w:val="2 - Headline header"/>
    <w:basedOn w:val="Normal"/>
    <w:next w:val="Normal"/>
    <w:link w:val="Heading3Char"/>
    <w:uiPriority w:val="9"/>
    <w:unhideWhenUsed/>
    <w:qFormat/>
    <w:rsid w:val="0059261D"/>
    <w:pPr>
      <w:spacing w:before="240" w:after="0"/>
      <w:ind w:right="0"/>
      <w:outlineLvl w:val="2"/>
    </w:pPr>
    <w:rPr>
      <w:color w:val="FFFFFF" w:themeColor="background1"/>
      <w:sz w:val="32"/>
      <w:szCs w:val="32"/>
    </w:rPr>
  </w:style>
  <w:style w:type="paragraph" w:styleId="Heading4">
    <w:name w:val="heading 4"/>
    <w:aliases w:val="1 - Date &amp; Press release"/>
    <w:basedOn w:val="Normal"/>
    <w:next w:val="Normal"/>
    <w:link w:val="Heading4Char"/>
    <w:uiPriority w:val="9"/>
    <w:unhideWhenUsed/>
    <w:qFormat/>
    <w:rsid w:val="0059261D"/>
    <w:pPr>
      <w:spacing w:after="40"/>
      <w:outlineLvl w:val="3"/>
    </w:pPr>
    <w:rPr>
      <w:color w:val="FFFFFF" w:themeColor="background1"/>
      <w:sz w:val="24"/>
      <w:szCs w:val="36"/>
    </w:rPr>
  </w:style>
  <w:style w:type="paragraph" w:styleId="Heading5">
    <w:name w:val="heading 5"/>
    <w:aliases w:val="4 - Headline body"/>
    <w:basedOn w:val="Heading1"/>
    <w:next w:val="Normal"/>
    <w:link w:val="Heading5Char"/>
    <w:uiPriority w:val="9"/>
    <w:semiHidden/>
    <w:unhideWhenUsed/>
    <w:qFormat/>
    <w:rsid w:val="00120CDF"/>
    <w:pPr>
      <w:spacing w:after="120"/>
      <w:jc w:val="right"/>
      <w:outlineLvl w:val="4"/>
    </w:pPr>
    <w:rPr>
      <w:sz w:val="28"/>
      <w:szCs w:val="28"/>
    </w:rPr>
  </w:style>
  <w:style w:type="paragraph" w:styleId="Heading6">
    <w:name w:val="heading 6"/>
    <w:basedOn w:val="Normal"/>
    <w:next w:val="Normal"/>
    <w:uiPriority w:val="9"/>
    <w:semiHidden/>
    <w:unhideWhenUsed/>
    <w:qFormat/>
    <w:pPr>
      <w:keepNext/>
      <w:keepLines/>
      <w:spacing w:before="200" w:after="40"/>
      <w:outlineLvl w:val="5"/>
    </w:pPr>
    <w:rPr>
      <w:b/>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aliases w:val="6 - Position"/>
    <w:basedOn w:val="Heading2"/>
    <w:next w:val="Normal"/>
    <w:link w:val="TitleChar"/>
    <w:uiPriority w:val="10"/>
    <w:qFormat/>
    <w:rsid w:val="00EA7E45"/>
    <w:rPr>
      <w:b w:val="0"/>
      <w:bCs w:val="0"/>
      <w:i/>
    </w:rPr>
  </w:style>
  <w:style w:type="paragraph" w:customStyle="1" w:styleId="Listparalevel2">
    <w:name w:val="List para level 2"/>
    <w:basedOn w:val="ListParagraph"/>
    <w:link w:val="Listparalevel2Char"/>
    <w:rsid w:val="00A11232"/>
    <w:pPr>
      <w:tabs>
        <w:tab w:val="num" w:pos="1440"/>
      </w:tabs>
      <w:ind w:left="1440" w:hanging="720"/>
    </w:pPr>
  </w:style>
  <w:style w:type="character" w:customStyle="1" w:styleId="Listparalevel2Char">
    <w:name w:val="List para level 2 Char"/>
    <w:basedOn w:val="ListParagraphChar"/>
    <w:link w:val="Listparalevel2"/>
    <w:rsid w:val="00A11232"/>
    <w:rPr>
      <w:noProof/>
      <w:color w:val="787878"/>
      <w:sz w:val="19"/>
      <w:lang w:val="el-GR"/>
    </w:rPr>
  </w:style>
  <w:style w:type="paragraph" w:styleId="ListParagraph">
    <w:name w:val="List Paragraph"/>
    <w:basedOn w:val="Normal"/>
    <w:link w:val="ListParagraphChar"/>
    <w:uiPriority w:val="34"/>
    <w:rsid w:val="00A11232"/>
    <w:pPr>
      <w:spacing w:after="0"/>
      <w:contextualSpacing/>
    </w:pPr>
    <w:rPr>
      <w:noProof/>
    </w:rPr>
  </w:style>
  <w:style w:type="paragraph" w:customStyle="1" w:styleId="Listparalevel3">
    <w:name w:val="List para level 3"/>
    <w:basedOn w:val="Listparalevel2"/>
    <w:link w:val="Listparalevel3Char"/>
    <w:rsid w:val="00A11232"/>
    <w:pPr>
      <w:tabs>
        <w:tab w:val="clear" w:pos="1440"/>
        <w:tab w:val="num" w:pos="2160"/>
      </w:tabs>
      <w:ind w:left="2160"/>
    </w:pPr>
  </w:style>
  <w:style w:type="character" w:customStyle="1" w:styleId="Listparalevel3Char">
    <w:name w:val="List para level 3 Char"/>
    <w:basedOn w:val="Listparalevel2Char"/>
    <w:link w:val="Listparalevel3"/>
    <w:rsid w:val="00A11232"/>
    <w:rPr>
      <w:noProof/>
      <w:color w:val="787878"/>
      <w:sz w:val="19"/>
      <w:lang w:val="el-GR"/>
    </w:rPr>
  </w:style>
  <w:style w:type="paragraph" w:customStyle="1" w:styleId="listnumgreen">
    <w:name w:val="list num green"/>
    <w:basedOn w:val="ListParagraph"/>
    <w:rsid w:val="00A11232"/>
    <w:pPr>
      <w:tabs>
        <w:tab w:val="num" w:pos="720"/>
      </w:tabs>
      <w:ind w:left="720" w:hanging="720"/>
    </w:pPr>
  </w:style>
  <w:style w:type="paragraph" w:customStyle="1" w:styleId="Contact">
    <w:name w:val="Contact"/>
    <w:basedOn w:val="Normal"/>
    <w:qFormat/>
    <w:rsid w:val="00A11232"/>
    <w:pPr>
      <w:spacing w:after="0"/>
      <w:ind w:right="-425"/>
    </w:pPr>
  </w:style>
  <w:style w:type="character" w:customStyle="1" w:styleId="Heading1Char">
    <w:name w:val="Heading 1 Char"/>
    <w:aliases w:val="3 - Contact Char"/>
    <w:basedOn w:val="DefaultParagraphFont"/>
    <w:link w:val="Heading1"/>
    <w:uiPriority w:val="9"/>
    <w:rsid w:val="00120CDF"/>
    <w:rPr>
      <w:color w:val="22294D"/>
      <w:sz w:val="19"/>
      <w:lang w:val="el-GR"/>
    </w:rPr>
  </w:style>
  <w:style w:type="character" w:customStyle="1" w:styleId="Heading2Char">
    <w:name w:val="Heading 2 Char"/>
    <w:aliases w:val="5 - Optional subheadline Char"/>
    <w:basedOn w:val="DefaultParagraphFont"/>
    <w:link w:val="Heading2"/>
    <w:uiPriority w:val="9"/>
    <w:rsid w:val="00120CDF"/>
    <w:rPr>
      <w:b/>
      <w:bCs/>
      <w:color w:val="22294D"/>
      <w:sz w:val="36"/>
      <w:szCs w:val="36"/>
      <w:lang w:val="el-GR"/>
    </w:rPr>
  </w:style>
  <w:style w:type="character" w:customStyle="1" w:styleId="Heading3Char">
    <w:name w:val="Heading 3 Char"/>
    <w:aliases w:val="2 - Headline header Char"/>
    <w:basedOn w:val="DefaultParagraphFont"/>
    <w:link w:val="Heading3"/>
    <w:uiPriority w:val="9"/>
    <w:rsid w:val="0059261D"/>
    <w:rPr>
      <w:color w:val="FFFFFF" w:themeColor="background1"/>
      <w:sz w:val="32"/>
      <w:szCs w:val="32"/>
      <w:lang w:val="el-GR"/>
    </w:rPr>
  </w:style>
  <w:style w:type="character" w:customStyle="1" w:styleId="Heading4Char">
    <w:name w:val="Heading 4 Char"/>
    <w:aliases w:val="1 - Date &amp; Press release Char"/>
    <w:basedOn w:val="DefaultParagraphFont"/>
    <w:link w:val="Heading4"/>
    <w:uiPriority w:val="9"/>
    <w:rsid w:val="0059261D"/>
    <w:rPr>
      <w:color w:val="FFFFFF" w:themeColor="background1"/>
      <w:sz w:val="24"/>
      <w:szCs w:val="36"/>
      <w:lang w:val="el-GR"/>
    </w:rPr>
  </w:style>
  <w:style w:type="character" w:customStyle="1" w:styleId="Heading5Char">
    <w:name w:val="Heading 5 Char"/>
    <w:aliases w:val="4 - Headline body Char"/>
    <w:basedOn w:val="DefaultParagraphFont"/>
    <w:link w:val="Heading5"/>
    <w:uiPriority w:val="9"/>
    <w:rsid w:val="00120CDF"/>
    <w:rPr>
      <w:color w:val="22294D"/>
      <w:sz w:val="28"/>
      <w:szCs w:val="28"/>
      <w:lang w:val="el-GR"/>
    </w:rPr>
  </w:style>
  <w:style w:type="character" w:customStyle="1" w:styleId="TitleChar">
    <w:name w:val="Title Char"/>
    <w:aliases w:val="6 - Position Char"/>
    <w:basedOn w:val="DefaultParagraphFont"/>
    <w:link w:val="Title"/>
    <w:uiPriority w:val="10"/>
    <w:rsid w:val="00EA7E45"/>
    <w:rPr>
      <w:i/>
      <w:color w:val="22294D"/>
      <w:sz w:val="19"/>
      <w:lang w:val="el-GR"/>
    </w:rPr>
  </w:style>
  <w:style w:type="character" w:customStyle="1" w:styleId="ListParagraphChar">
    <w:name w:val="List Paragraph Char"/>
    <w:basedOn w:val="DefaultParagraphFont"/>
    <w:link w:val="ListParagraph"/>
    <w:uiPriority w:val="34"/>
    <w:rsid w:val="00A11232"/>
    <w:rPr>
      <w:noProof/>
      <w:color w:val="787878"/>
      <w:sz w:val="19"/>
      <w:lang w:val="el-GR"/>
    </w:rPr>
  </w:style>
  <w:style w:type="paragraph" w:styleId="Header">
    <w:name w:val="header"/>
    <w:basedOn w:val="Normal"/>
    <w:link w:val="HeaderChar"/>
    <w:uiPriority w:val="99"/>
    <w:unhideWhenUsed/>
    <w:rsid w:val="005B3B3E"/>
    <w:pPr>
      <w:tabs>
        <w:tab w:val="center" w:pos="4536"/>
        <w:tab w:val="right" w:pos="9072"/>
      </w:tabs>
      <w:spacing w:after="0"/>
    </w:pPr>
  </w:style>
  <w:style w:type="character" w:customStyle="1" w:styleId="HeaderChar">
    <w:name w:val="Header Char"/>
    <w:basedOn w:val="DefaultParagraphFont"/>
    <w:link w:val="Header"/>
    <w:uiPriority w:val="99"/>
    <w:rsid w:val="005B3B3E"/>
    <w:rPr>
      <w:color w:val="787878"/>
      <w:sz w:val="19"/>
      <w:lang w:val="el-GR"/>
    </w:rPr>
  </w:style>
  <w:style w:type="paragraph" w:styleId="Footer">
    <w:name w:val="footer"/>
    <w:basedOn w:val="Normal"/>
    <w:link w:val="FooterChar"/>
    <w:uiPriority w:val="99"/>
    <w:unhideWhenUsed/>
    <w:rsid w:val="005B3B3E"/>
    <w:pPr>
      <w:tabs>
        <w:tab w:val="center" w:pos="4536"/>
        <w:tab w:val="right" w:pos="9072"/>
      </w:tabs>
      <w:spacing w:after="0"/>
    </w:pPr>
  </w:style>
  <w:style w:type="character" w:customStyle="1" w:styleId="FooterChar">
    <w:name w:val="Footer Char"/>
    <w:basedOn w:val="DefaultParagraphFont"/>
    <w:link w:val="Footer"/>
    <w:uiPriority w:val="99"/>
    <w:rsid w:val="005B3B3E"/>
    <w:rPr>
      <w:color w:val="787878"/>
      <w:sz w:val="19"/>
      <w:lang w:val="el-GR"/>
    </w:rPr>
  </w:style>
  <w:style w:type="character" w:styleId="PlaceholderText">
    <w:name w:val="Placeholder Text"/>
    <w:basedOn w:val="DefaultParagraphFont"/>
    <w:uiPriority w:val="99"/>
    <w:semiHidden/>
    <w:rsid w:val="0059261D"/>
    <w:rPr>
      <w:color w:val="808080"/>
    </w:rPr>
  </w:style>
  <w:style w:type="character" w:styleId="Hyperlink">
    <w:name w:val="Hyperlink"/>
    <w:basedOn w:val="DefaultParagraphFont"/>
    <w:uiPriority w:val="99"/>
    <w:unhideWhenUsed/>
    <w:rsid w:val="0059261D"/>
    <w:rPr>
      <w:color w:val="0563C1" w:themeColor="hyperlink"/>
      <w:u w:val="single"/>
    </w:rPr>
  </w:style>
  <w:style w:type="table" w:styleId="TableGrid">
    <w:name w:val="Table Grid"/>
    <w:basedOn w:val="TableNormal"/>
    <w:uiPriority w:val="39"/>
    <w:rsid w:val="00246A65"/>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aragraph">
    <w:name w:val="paragraph"/>
    <w:basedOn w:val="Normal"/>
    <w:rsid w:val="0061474A"/>
    <w:pPr>
      <w:spacing w:before="100" w:beforeAutospacing="1" w:after="100" w:afterAutospacing="1"/>
      <w:ind w:right="0"/>
      <w:jc w:val="left"/>
    </w:pPr>
    <w:rPr>
      <w:rFonts w:ascii="Times New Roman" w:eastAsia="Times New Roman" w:hAnsi="Times New Roman" w:cs="Times New Roman"/>
      <w:color w:val="auto"/>
      <w:sz w:val="24"/>
      <w:szCs w:val="24"/>
      <w:lang w:eastAsia="en-GB"/>
    </w:rPr>
  </w:style>
  <w:style w:type="character" w:customStyle="1" w:styleId="normaltextrun">
    <w:name w:val="normaltextrun"/>
    <w:basedOn w:val="DefaultParagraphFont"/>
    <w:rsid w:val="0061474A"/>
  </w:style>
  <w:style w:type="character" w:customStyle="1" w:styleId="eop">
    <w:name w:val="eop"/>
    <w:basedOn w:val="DefaultParagraphFont"/>
    <w:rsid w:val="0061474A"/>
  </w:style>
  <w:style w:type="character" w:customStyle="1" w:styleId="scxw263806439">
    <w:name w:val="scxw263806439"/>
    <w:basedOn w:val="DefaultParagraphFont"/>
    <w:rsid w:val="0061474A"/>
  </w:style>
  <w:style w:type="paragraph" w:styleId="Revision">
    <w:name w:val="Revision"/>
    <w:hidden/>
    <w:uiPriority w:val="99"/>
    <w:semiHidden/>
    <w:rsid w:val="003C144C"/>
    <w:pPr>
      <w:spacing w:after="0"/>
    </w:pPr>
  </w:style>
  <w:style w:type="character" w:styleId="CommentReference">
    <w:name w:val="annotation reference"/>
    <w:basedOn w:val="DefaultParagraphFont"/>
    <w:uiPriority w:val="99"/>
    <w:semiHidden/>
    <w:unhideWhenUsed/>
    <w:rsid w:val="003C144C"/>
    <w:rPr>
      <w:sz w:val="16"/>
      <w:szCs w:val="16"/>
    </w:rPr>
  </w:style>
  <w:style w:type="paragraph" w:styleId="CommentText">
    <w:name w:val="annotation text"/>
    <w:basedOn w:val="Normal"/>
    <w:link w:val="CommentTextChar"/>
    <w:uiPriority w:val="99"/>
    <w:unhideWhenUsed/>
    <w:rsid w:val="003C144C"/>
    <w:rPr>
      <w:sz w:val="20"/>
      <w:szCs w:val="20"/>
    </w:rPr>
  </w:style>
  <w:style w:type="character" w:customStyle="1" w:styleId="CommentTextChar">
    <w:name w:val="Comment Text Char"/>
    <w:basedOn w:val="DefaultParagraphFont"/>
    <w:link w:val="CommentText"/>
    <w:uiPriority w:val="99"/>
    <w:rsid w:val="003C144C"/>
    <w:rPr>
      <w:color w:val="22294D"/>
      <w:sz w:val="20"/>
      <w:szCs w:val="20"/>
      <w:lang w:val="el-GR"/>
    </w:rPr>
  </w:style>
  <w:style w:type="paragraph" w:styleId="CommentSubject">
    <w:name w:val="annotation subject"/>
    <w:basedOn w:val="CommentText"/>
    <w:next w:val="CommentText"/>
    <w:link w:val="CommentSubjectChar"/>
    <w:uiPriority w:val="99"/>
    <w:semiHidden/>
    <w:unhideWhenUsed/>
    <w:rsid w:val="003C144C"/>
    <w:rPr>
      <w:b/>
      <w:bCs/>
    </w:rPr>
  </w:style>
  <w:style w:type="character" w:customStyle="1" w:styleId="CommentSubjectChar">
    <w:name w:val="Comment Subject Char"/>
    <w:basedOn w:val="CommentTextChar"/>
    <w:link w:val="CommentSubject"/>
    <w:uiPriority w:val="99"/>
    <w:semiHidden/>
    <w:rsid w:val="003C144C"/>
    <w:rPr>
      <w:b/>
      <w:bCs/>
      <w:color w:val="22294D"/>
      <w:sz w:val="20"/>
      <w:szCs w:val="20"/>
      <w:lang w:val="el-GR"/>
    </w:rPr>
  </w:style>
  <w:style w:type="paragraph" w:styleId="Subtitle">
    <w:name w:val="Subtitle"/>
    <w:basedOn w:val="Normal"/>
    <w:next w:val="Normal"/>
    <w:uiPriority w:val="11"/>
    <w:qFormat/>
    <w:pPr>
      <w:keepNext/>
      <w:keepLines/>
      <w:spacing w:before="360" w:after="80"/>
    </w:pPr>
    <w:rPr>
      <w:rFonts w:ascii="Georgia" w:eastAsia="Georgia" w:hAnsi="Georgia" w:cs="Georgia"/>
      <w:i/>
      <w:color w:val="666666"/>
      <w:sz w:val="48"/>
      <w:szCs w:val="48"/>
    </w:rPr>
  </w:style>
  <w:style w:type="table" w:customStyle="1" w:styleId="a">
    <w:basedOn w:val="TableNormal"/>
    <w:pPr>
      <w:spacing w:after="0"/>
    </w:pPr>
    <w:tblPr>
      <w:tblStyleRowBandSize w:val="1"/>
      <w:tblStyleColBandSize w:val="1"/>
    </w:tblPr>
  </w:style>
  <w:style w:type="table" w:customStyle="1" w:styleId="a0">
    <w:basedOn w:val="TableNormal"/>
    <w:pPr>
      <w:spacing w:after="0"/>
    </w:pPr>
    <w:tblPr>
      <w:tblStyleRowBandSize w:val="1"/>
      <w:tblStyleColBandSize w:val="1"/>
    </w:tblPr>
  </w:style>
  <w:style w:type="table" w:customStyle="1" w:styleId="a1">
    <w:basedOn w:val="TableNormal"/>
    <w:pPr>
      <w:spacing w:after="0"/>
    </w:pPr>
    <w:tblPr>
      <w:tblStyleRowBandSize w:val="1"/>
      <w:tblStyleColBandSize w:val="1"/>
    </w:tblPr>
  </w:style>
  <w:style w:type="table" w:customStyle="1" w:styleId="a2">
    <w:basedOn w:val="TableNormal"/>
    <w:pPr>
      <w:spacing w:after="0"/>
    </w:pPr>
    <w:tblPr>
      <w:tblStyleRowBandSize w:val="1"/>
      <w:tblStyleColBandSize w:val="1"/>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51021799">
      <w:bodyDiv w:val="1"/>
      <w:marLeft w:val="0"/>
      <w:marRight w:val="0"/>
      <w:marTop w:val="0"/>
      <w:marBottom w:val="0"/>
      <w:divBdr>
        <w:top w:val="none" w:sz="0" w:space="0" w:color="auto"/>
        <w:left w:val="none" w:sz="0" w:space="0" w:color="auto"/>
        <w:bottom w:val="none" w:sz="0" w:space="0" w:color="auto"/>
        <w:right w:val="none" w:sz="0" w:space="0" w:color="auto"/>
      </w:divBdr>
      <w:divsChild>
        <w:div w:id="69549623">
          <w:marLeft w:val="0"/>
          <w:marRight w:val="0"/>
          <w:marTop w:val="0"/>
          <w:marBottom w:val="0"/>
          <w:divBdr>
            <w:top w:val="none" w:sz="0" w:space="0" w:color="auto"/>
            <w:left w:val="none" w:sz="0" w:space="0" w:color="auto"/>
            <w:bottom w:val="none" w:sz="0" w:space="0" w:color="auto"/>
            <w:right w:val="none" w:sz="0" w:space="0" w:color="auto"/>
          </w:divBdr>
        </w:div>
        <w:div w:id="1506018751">
          <w:marLeft w:val="0"/>
          <w:marRight w:val="0"/>
          <w:marTop w:val="0"/>
          <w:marBottom w:val="0"/>
          <w:divBdr>
            <w:top w:val="none" w:sz="0" w:space="0" w:color="auto"/>
            <w:left w:val="none" w:sz="0" w:space="0" w:color="auto"/>
            <w:bottom w:val="none" w:sz="0" w:space="0" w:color="auto"/>
            <w:right w:val="none" w:sz="0" w:space="0" w:color="auto"/>
          </w:divBdr>
        </w:div>
        <w:div w:id="1715887492">
          <w:marLeft w:val="0"/>
          <w:marRight w:val="0"/>
          <w:marTop w:val="0"/>
          <w:marBottom w:val="0"/>
          <w:divBdr>
            <w:top w:val="none" w:sz="0" w:space="0" w:color="auto"/>
            <w:left w:val="none" w:sz="0" w:space="0" w:color="auto"/>
            <w:bottom w:val="none" w:sz="0" w:space="0" w:color="auto"/>
            <w:right w:val="none" w:sz="0" w:space="0" w:color="auto"/>
          </w:divBdr>
        </w:div>
      </w:divsChild>
    </w:div>
    <w:div w:id="1583830368">
      <w:bodyDiv w:val="1"/>
      <w:marLeft w:val="0"/>
      <w:marRight w:val="0"/>
      <w:marTop w:val="0"/>
      <w:marBottom w:val="0"/>
      <w:divBdr>
        <w:top w:val="none" w:sz="0" w:space="0" w:color="auto"/>
        <w:left w:val="none" w:sz="0" w:space="0" w:color="auto"/>
        <w:bottom w:val="none" w:sz="0" w:space="0" w:color="auto"/>
        <w:right w:val="none" w:sz="0" w:space="0" w:color="auto"/>
      </w:divBdr>
      <w:divsChild>
        <w:div w:id="693314052">
          <w:marLeft w:val="0"/>
          <w:marRight w:val="0"/>
          <w:marTop w:val="0"/>
          <w:marBottom w:val="0"/>
          <w:divBdr>
            <w:top w:val="none" w:sz="0" w:space="0" w:color="auto"/>
            <w:left w:val="none" w:sz="0" w:space="0" w:color="auto"/>
            <w:bottom w:val="none" w:sz="0" w:space="0" w:color="auto"/>
            <w:right w:val="none" w:sz="0" w:space="0" w:color="auto"/>
          </w:divBdr>
        </w:div>
        <w:div w:id="1229346316">
          <w:marLeft w:val="0"/>
          <w:marRight w:val="0"/>
          <w:marTop w:val="0"/>
          <w:marBottom w:val="0"/>
          <w:divBdr>
            <w:top w:val="none" w:sz="0" w:space="0" w:color="auto"/>
            <w:left w:val="none" w:sz="0" w:space="0" w:color="auto"/>
            <w:bottom w:val="none" w:sz="0" w:space="0" w:color="auto"/>
            <w:right w:val="none" w:sz="0" w:space="0" w:color="auto"/>
          </w:divBdr>
        </w:div>
        <w:div w:id="2100828231">
          <w:marLeft w:val="0"/>
          <w:marRight w:val="0"/>
          <w:marTop w:val="0"/>
          <w:marBottom w:val="0"/>
          <w:divBdr>
            <w:top w:val="none" w:sz="0" w:space="0" w:color="auto"/>
            <w:left w:val="none" w:sz="0" w:space="0" w:color="auto"/>
            <w:bottom w:val="none" w:sz="0" w:space="0" w:color="auto"/>
            <w:right w:val="none" w:sz="0" w:space="0" w:color="auto"/>
          </w:divBdr>
        </w:div>
      </w:divsChild>
    </w:div>
  </w:divs>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https://www.efsa.europa.eu/grEL/plh4l" TargetMode="External"/><Relationship Id="rId18" Type="http://schemas.openxmlformats.org/officeDocument/2006/relationships/hyperlink" Target="https://bsky.app/profile/efsa.europa.eu" TargetMode="External"/><Relationship Id="rId26"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settings" Target="settings.xml"/><Relationship Id="rId12" Type="http://schemas.openxmlformats.org/officeDocument/2006/relationships/hyperlink" Target="https://youtu.be/5Ju5wuHJ4tA?si=ZckEqZqz7glrD5PZ" TargetMode="External"/><Relationship Id="rId17" Type="http://schemas.openxmlformats.org/officeDocument/2006/relationships/hyperlink" Target="https://www.instagram.com/onehealth_eu/" TargetMode="External"/><Relationship Id="rId25"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hyperlink" Target="https://www.linkedin.com/company/efsa/" TargetMode="External"/><Relationship Id="rId20" Type="http://schemas.openxmlformats.org/officeDocument/2006/relationships/hyperlink" Target="https://www.linkedin.com/company/efsa"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www.efsa.europa.eu/el" TargetMode="External"/><Relationship Id="rId24" Type="http://schemas.openxmlformats.org/officeDocument/2006/relationships/footer" Target="footer2.xml"/><Relationship Id="rId5" Type="http://schemas.openxmlformats.org/officeDocument/2006/relationships/numbering" Target="numbering.xml"/><Relationship Id="rId15" Type="http://schemas.openxmlformats.org/officeDocument/2006/relationships/hyperlink" Target="https://bsky.app/profile/efsa.europa.eu" TargetMode="External"/><Relationship Id="rId23" Type="http://schemas.openxmlformats.org/officeDocument/2006/relationships/footer" Target="footer1.xml"/><Relationship Id="rId28"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hyperlink" Target="https://www.instagram.com/one_healthenv_eu/?hl=en"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efsa.europa.eu/grEL/plh4l" TargetMode="External"/><Relationship Id="rId22" Type="http://schemas.openxmlformats.org/officeDocument/2006/relationships/header" Target="header2.xml"/><Relationship Id="rId27" Type="http://schemas.openxmlformats.org/officeDocument/2006/relationships/fontTable" Target="fontTable.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EFSA_Word">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go:gDocsCustomXmlDataStorage xmlns:go="http://customooxmlschemas.google.com/" xmlns:r="http://schemas.openxmlformats.org/officeDocument/2006/relationships" uri="GoogleDocsCustomDataVersion2">
  <go:docsCustomData xmlns:go="http://customooxmlschemas.google.com/" roundtripDataSignature="AMtx7mhnl3IL8PwQxWOcmVg0VsCGn0tTag==">CgMxLjAaJwoBMBIiCiAIBCocCgtBQUFCaVlmaXNCYxAIGgtBQUFCaVlmaXNCYxoaCgExEhUKEwgEKg8KC0FBQUJpWWZpcl9zEAEaGgoBMhIVChMIBCoPCgtBQUFCaVlmaXNBdxACGhoKATMSFQoTCAQqDwoLQUFBQmlZZmlzQWsQARoaCgE0EhUKEwgEKg8KC0FBQUJpWWZpc0JVEAEaGgoBNRIVChMIBCoPCgtBQUFCaVlmaXNCVRACGicKATYSIgogCAQqHAoLQUFBQmlZZmlyX2cQCBoLQUFBQmlZZmlyX2caGgoBNxIVChMIBCoPCgtBQUFCaVlmaXJfURABGicKATgSIgogCAQqHAoLQUFBQmlZZmlzQkUQCBoLQUFBQmlZZmlzQkUaGgoBORIVChMIBCoPCgtBQUFCaVlmaXNCWRACGhsKAjEwEhUKEwgEKg8KC0FBQUJpWWZpc0JZEAEaMAoCMTESKgoTCAQqDwoLQUFBQmlZZmlyX1UQBAoTCAQqDwoLQUFBQmlZZmlzQlkQARpLCgIxMhJFCgQ6AggCChMIBCoPCgtBQUFCaVlmaXNBVRAEChMIBCoPCgtBQUFCaVlmaXNCWRABChMIBCoPCgtBQUFCaVlmaXNBVRADGhsKAjEzEhUKEwgEKg8KC0FBQUJpWWZpc0JZEAEaGwoCMTQSFQoTCAQqDwoLQUFBQmlZZmlzQlkQARobCgIxNRIVChMIBCoPCgtBQUFCaVlmaXNCWRABGjAKAjE2EioKEwgEKg8KC0FBQUJpWWZpc0JnEAQKEwgEKg8KC0FBQUJpWWZpc0JZEAEaGwoCMTcSFQoTCAQqDwoLQUFBQmlZZmlzQmcQBBowCgIxOBIqChMIBCoPCgtBQUFCaVlmaXNCZxAEChMIBCoPCgtBQUFCaVlmaXNCWRABGhsKAjE5EhUKEwgEKg8KC0FBQUJpWWZpc0JJEAIaGwoCMjASFQoTCAQqDwoLQUFBQmlZZmlzQkkQAhobCgIyMRIVChMIBCoPCgtBQUFCaVlmaXNCSRACGhsKAjIyEhUKEwgEKg8KC0FBQUJpWWZpc0JJEAIaGwoCMjMSFQoTCAQqDwoLQUFBQmlZZmlzQkkQAhobCgIyNBIVChMIBCoPCgtBQUFCaVlmaXNCSRACGhsKAjI1EhUKEwgEKg8KC0FBQUJpWWZpc0JJEAIaKAoCMjYSIgogCAQqHAoLQUFBQmlZZmlzQUkQCBoLQUFBQmlZZmlzQUkaGwoCMjcSFQoTCAQqDwoLQUFBQmlZZmlzQTAQARobCgIyOBIVChMIBCoPCgtBQUFCaVlmaXNBTRACGigKAjI5EiIKIAgEKhwKC0FBQUJpWWZpcl9vEAgaC0FBQUJpWWZpcl9vGhsKAjMwEhUKEwgEKg8KC0FBQUJpWWZpc0E0EAIaGwoCMzESFQoTCAQqDwoLQUFBQmlZZmlzQTQQAhooCgIzMhIiCiAIBCocCgtBQUFCaVlmaXNBZxAIGgtBQUFCaVlmaXNBZxobCgIzMxIVChMIBCoPCgtBQUFCaVlmaXNBNBACGhsKAjM0EhUKEwgEKg8KC0FBQUJpWWZpc0E0EAIaGwoCMzUSFQoTCAQqDwoLQUFBQmlZZmlzQTgQARobCgIzNhIVChMIBCoPCgtBQUFCaVlmaXNBOBACGksKAjM3EkUKBDoCCAIKEwgEKg8KC0FBQUJpWWZpcl9NEAQKEwgEKg8KC0FBQUJpWWZpc0E4EAIKEwgEKg8KC0FBQUJpWWZpcl9NEAMaGwoCMzgSFQoTCAQqDwoLQUFBQmlZZmlzQTgQAhooCgIzORIiCiAIBCocCgtBQUFCaVlmaXNCQRAIGgtBQUFCaVlmaXNCQRobCgI0MBIVChMIBCoPCgtBQUFCaVlmaXJfWRABGhsKAjQxEhUKEwgEKg8KC0FBQUJpWWZpcl9jEAIaGwoCNDISFQoTCAQqDwoLQUFBQmlZZmlyX2MQARobCgI0MxIVChMIBCoPCgtBQUFCaVlmaXJfdxACGhsKAjQ0EhUKEwgEKg8KC0FBQUJpWWZpc0JREAIaKAoCNDUSIgogCAQqHAoLQUFBQmlZZmlzQVEQCBoLQUFBQmlZZmlzQVEaGwoCNDYSFQoTCAQqDwoLQUFBQmlZZmlzQlEQARooCgI0NxIiCiAIBCocCgtBQUFCaVlmaXNCaxAIGgtBQUFCaVlmaXNCaxobCgI0OBIVChMIBCoPCgtBQUFCaVlmaXJfaxACGhsKAjQ5EhUKEwgEKg8KC0FBQUJpWWZpcl9rEAEaKAoCNTASIgogCAQqHAoLQUFBQmlZZmlzQVkQCBoLQUFBQmlZZmlzQVkaKAoCNTESIgogCAQqHAoLQUFBQmlZZmlzQVkQCBoLQUFBQmlZZmlzQWMaKAoCNTISIgogCAQqHAoLQUFBQmlZZmlzQVkQCBoLQUFBQmlZZmlzQjAaGwoCNTMSFQoTCAQqDwoLQUFBQmlZZmlyXzQQARobCgI1NBIVChMIBCoPCgtBQUFCaVlmaXJfNBACGhsKAjU1EhUKEwgEKg8KC0FBQUJpWWZpcl84EAEaGwoCNTYSFQoTCAQqDwoLQUFBQmlZZmlyXzgQAhooCgI1NxIiCiAIBCocCgtBQUFCaVlmaXNCTRAIGgtBQUFCaVlmaXNCTRobCgI1OBIVChMIBCoPCgtBQUFCaVlmaXNBQRACGigKAjU5EiIKIAgEKhwKC0FBQUJpWWZpc0FFEAgaC0FBQUJpWWZpc0FFGhsKAjYwEhUKEwgEKg8KC0FBQUJpWWZpc0FBEAEaKAoCNjESIgogCAQqHAoLQUFBQmlZZmlzQW8QCBoLQUFBQmlZZmlzQW8aKAoCNjISIgogCAQqHAoLQUFBQmlZZmlzQW8QCBoLQUFBQmlZZmlzQXMaKAoCNjMSIgogCAQqHAoLQUFBQmlZZmlzQW8QCBoLQUFBQmlZZmlzQm8aKAoCNjQSIgogCAQqHAoLQUFBQmlZZmlyXzAQCBoLQUFBQmlZZmlyXzAi0wMKC0FBQUJpWWZpc0JjEqkDCgtBQUFCaVlmaXNCYxILQUFBQmlZZmlzQmMaSgoJdGV4dC9odG1sEj1pbiB0aGUgRVUgTWVtYmVyIFN0YXRlcywgY2FuZGlkYXRlIGNvdW50cmllcyBhbmQgU3dpdHplcmxhbmQuIksKCnRleHQvcGxhaW4SPWluIHRoZSBFVSBNZW1iZXIgU3RhdGVzLCBjYW5kaWRhdGUgY291bnRyaWVzIGFuZCBTd2l0emVybGFuZC4qRgoNU0FOQ0hFWiBMYXVyYRo1Ly9zc2wuZ3N0YXRpYy5jb20vZG9jcy9jb21tb24vYmx1ZV9zaWxob3VldHRlOTYtMC5wbmcwwJKXk+YyOMCSl5PmMnJICg1TQU5DSEVaIExhdXJhGjcKNS8vc3NsLmdzdGF0aWMuY29tL2RvY3MvY29tbW9uL2JsdWVfc2lsaG91ZXR0ZTk2LTAucG5neACIAQGaAQYIABAAGACqAT8SPWluIHRoZSBFVSBNZW1iZXIgU3RhdGVzLCBjYW5kaWRhdGUgY291bnRyaWVzIGFuZCBTd2l0emVybGFuZC6wAQC4AQEYwJKXk+YyIMCSl5PmMjAAQghraXguY210MCKAAwoLQUFBQmlZZmlzQUUS1QIKC0FBQUJpWWZpc0FFEgtBQUFCaVlmaXNBRRouCgl0ZXh0L2h0bWwSIXBhcnRpY2lwYXRpbmcgY291bnRyaWVzIGxhbmdhdWdlcyIvCgp0ZXh0L3BsYWluEiFwYXJ0aWNpcGF0aW5nIGNvdW50cmllcyBsYW5nYXVnZXMqRgoNU0FOQ0hFWiBMYXVyYRo1Ly9zc2wuZ3N0YXRpYy5jb20vZG9jcy9jb21tb24vYmx1ZV9zaWxob3VldHRlOTYtMC5wbmcwgK72k+YyOICu9pPmMnJICg1TQU5DSEVaIExhdXJhGjcKNS8vc3NsLmdzdGF0aWMuY29tL2RvY3MvY29tbW9uL2JsdWVfc2lsaG91ZXR0ZTk2LTAucG5neACIAQGaAQYIABAAGACqASMSIXBhcnRpY2lwYXRpbmcgY291bnRyaWVzIGxhbmdhdWdlc7ABALgBARiArvaT5jIggK72k+YyMABCCWtpeC5jbXQxMiL3AwoLQUFBQmlZZmlyX2MSnwMKC0FBQUJpWWZpcl9jEgtBQUFCaVlmaXJfYxoNCgl0ZXh0L2h0bWwSACIOCgp0ZXh0L3BsYWluEgAqRQoMU2FpcmljYSBSb3NlGjUvL3NzbC5nc3RhdGljLmNvbS9kb2NzL2NvbW1vbi9ibHVlX3NpbGhvdWV0dGU5Ni0wLnBuZzDAo4uj5jI4wKOLo+YySnkKJGFwcGxpY2F0aW9uL3ZuZC5nb29nbGUtYXBwcy5kb2NzLm1kcxpRwtfa5AFLCkkKGwoVYW5kIHRoZSB3aW50ZXIgcGVyaW9kEAEYABIoCiJXYXZlIDIgb3IgdGhlIHdpbnRlciB3YXZlIHdpbGwgcnVuEAEYABgBckcKDFNhaXJpY2EgUm9zZRo3CjUvL3NzbC5nc3RhdGljLmNvbS9kb2NzL2NvbW1vbi9ibHVlX3NpbGhvdWV0dGU5Ni0wLnBuZ3gAggE2c3VnZ2VzdElkSW1wb3J0MWFmZjU2OGQtYjdjNC00OTk3LWI3OWQtMTU0NWZjOTI4NjA0XzQxiAEBmgEGCAAQABgAsAEAuAEBGMCji6PmMiDAo4uj5jIwAEI2c3VnZ2VzdElkSW1wb3J0MWFmZjU2OGQtYjdjNC00OTk3LWI3OWQtMTU0NWZjOTI4NjA0XzQxIrIDCgtBQUFCaVlmaXNCZxLaAgoLQUFBQmlZZmlzQmcSC0FBQUJpWWZpc0JnGg0KCXRleHQvaHRtbBIAIg4KCnRleHQvcGxhaW4SACpFCgxTYWlyaWNhIFJvc2UaNS8vc3NsLmdzdGF0aWMuY29tL2RvY3MvY29tbW9uL2JsdWVfc2lsaG91ZXR0ZTk2LTAucG5nMODOh6PmMjjgzoej5jJKNAokYXBwbGljYXRpb24vdm5kLmdvb2dsZS1hcHBzLmRvY3MubWRzGgzC19rkAQYiBAgEEAFyRwoMU2FpcmljYSBSb3NlGjcKNS8vc3NsLmdzdGF0aWMuY29tL2RvY3MvY29tbW9uL2JsdWVfc2lsaG91ZXR0ZTk2LTAucG5neACCATZzdWdnZXN0SWRJbXBvcnQxYWZmNTY4ZC1iN2M0LTQ5OTctYjc5ZC0xNTQ1ZmM5Mjg2MDRfMjCIAQGaAQYIABAAGACwAQC4AQEY4M6Ho+YyIODOh6PmMjAAQjZzdWdnZXN0SWRJbXBvcnQxYWZmNTY4ZC1iN2M0LTQ5OTctYjc5ZC0xNTQ1ZmM5Mjg2MDRfMjAiwAIKC0FBQUJpWWZpc0FJEpYCCgtBQUFCaVlmaXNBSRILQUFBQmlZZmlzQUkaGQoJdGV4dC9odG1sEgxwbGFudCBoZWFsdGgiGgoKdGV4dC9wbGFpbhIMcGxhbnQgaGVhbHRoKkYKDVNBTkNIRVogTGF1cmEaNS8vc3NsLmdzdGF0aWMuY29tL2RvY3MvY29tbW9uL2JsdWVfc2lsaG91ZXR0ZTk2LTAucG5nMKDgxpPmMjig4MaT5jJySAoNU0FOQ0hFWiBMYXVyYRo3CjUvL3NzbC5nc3RhdGljLmNvbS9kb2NzL2NvbW1vbi9ibHVlX3NpbGhvdWV0dGU5Ni0wLnBuZ3gAiAEBmgEGCAAQABgAqgEOEgxwbGFudCBoZWFsdGiwAQC4AQEYoODGk+YyIKDgxpPmMjAAQghraXguY210MyLGAgoLQUFBQmlZZmlyX2cSnAIKC0FBQUJpWWZpcl9nEgtBQUFCaVlmaXJfZxobCgl0ZXh0L2h0bWwSDmNhcmJvbiBkaW94aWRlIhwKCnRleHQvcGxhaW4SDmNhcmJvbiBkaW94aWRlKkYKDVNBTkNIRVogTGF1cmEaNS8vc3NsLmdzdGF0aWMuY29tL2RvY3MvY29tbW9uL2JsdWVfc2lsaG91ZXR0ZTk2LTAucG5nMIC8npPmMjiAvJ6T5jJySAoNU0FOQ0hFWiBMYXVyYRo3CjUvL3NzbC5nc3RhdGljLmNvbS9kb2NzL2NvbW1vbi9ibHVlX3NpbGhvdWV0dGU5Ni0wLnBuZ3gAiAEBmgEGCAAQABgAqgEQEg5jYXJib24gZGlveGlkZbABALgBARiAvJ6T5jIggLyek+YyMABCCGtpeC5jbXQxIvYDCgtBQUFCaVlmaXNCaxLMAwoLQUFBQmlZZmlzQmsSC0FBQUJpWWZpc0JrGlcKCXRleHQvaHRtbBJKbGV0JiMzOTtzIGFkZCBoZXJlIGEgY29sbGVjdGl2ZSB0b25lOiBpLmUuLCBoZWxwIHVzIHByb3RlY3Q7IGpvaW4gaW4gdG8uLi4iVAoKdGV4dC9wbGFpbhJGbGV0J3MgYWRkIGhlcmUgYSBjb2xsZWN0aXZlIHRvbmU6IGkuZS4sIGhlbHAgdXMgcHJvdGVjdDsgam9pbiBpbiB0by4uLipGCg1TQU5DSEVaIExhdXJhGjUvL3NzbC5nc3RhdGljLmNvbS9kb2NzL2NvbW1vbi9ibHVlX3NpbGhvdWV0dGU5Ni0wLnBuZzCArvaT5jI4gK72k+YyckgKDVNBTkNIRVogTGF1cmEaNwo1Ly9zc2wuZ3N0YXRpYy5jb20vZG9jcy9jb21tb24vYmx1ZV9zaWxob3VldHRlOTYtMC5wbmd4AIgBAZoBBggAEAAYAKoBTBJKbGV0JiMzOTtzIGFkZCBoZXJlIGEgY29sbGVjdGl2ZSB0b25lOiBpLmUuLCBoZWxwIHVzIHByb3RlY3Q7IGpvaW4gaW4gdG8uLi6wAQC4AQEYgK72k+YyIICu9pPmMjAAQghraXguY210OCLfAwoLQUFBQmlZZmlzQU0ShwMKC0FBQUJpWWZpc0FNEgtBQUFCaVlmaXNBTRoNCgl0ZXh0L2h0bWwSACIOCgp0ZXh0L3BsYWluEgAqRQoMU2FpcmljYSBSb3NlGjUvL3NzbC5nc3RhdGljLmNvbS9kb2NzL2NvbW1vbi9ibHVlX3NpbGhvdWV0dGU5Ni0wLnBuZzDgzoej5jI44M6Ho+YySmEKJGFwcGxpY2F0aW9uL3ZuZC5nb29nbGUtYXBwcy5kb2NzLm1kcxo5wtfa5AEzEjEKLQonYW5kIHNpbXBsaWZpZWQgdG8gZW5oYW5jZSB1bmRlcnN0YW5kaW5nEAEYABABckcKDFNhaXJpY2EgUm9zZRo3CjUvL3NzbC5nc3RhdGljLmNvbS9kb2NzL2NvbW1vbi9ibHVlX3NpbGhvdWV0dGU5Ni0wLnBuZ3gAggE2c3VnZ2VzdElkSW1wb3J0MWFmZjU2OGQtYjdjNC00OTk3LWI3OWQtMTU0NWZjOTI4NjA0XzI4iAEBmgEGCAAQABgAsAEAuAEBGODOh6PmMiDgzoej5jIwAEI2c3VnZ2VzdElkSW1wb3J0MWFmZjU2OGQtYjdjNC00OTk3LWI3OWQtMTU0NWZjOTI4NjA0XzI4ItgDCgtBQUFCaVlmaXJfaxKAAwoLQUFBQmlZZmlyX2sSC0FBQUJpWWZpcl9rGg0KCXRleHQvaHRtbBIAIg4KCnRleHQvcGxhaW4SACpFCgxTYWlyaWNhIFJvc2UaNS8vc3NsLmdzdGF0aWMuY29tL2RvY3MvY29tbW9uL2JsdWVfc2lsaG91ZXR0ZTk2LTAucG5nMKD4jqPmMjig+I6j5jJKWgokYXBwbGljYXRpb24vdm5kLmdvb2dsZS1hcHBzLmRvY3MubWRzGjLC19rkASwKKgoQCgpqb2luIHVzIHRvEAEYABIUCg5oZWxwIEV1cm9wZWFucxABGAAYAXJHCgxTYWlyaWNhIFJvc2UaNwo1Ly9zc2wuZ3N0YXRpYy5jb20vZG9jcy9jb21tb24vYmx1ZV9zaWxob3VldHRlOTYtMC5wbmd4AIIBNnN1Z2dlc3RJZEltcG9ydDFhZmY1NjhkLWI3YzQtNDk5Ny1iNzlkLTE1NDVmYzkyODYwNF80NogBAZoBBggAEAAYALABALgBARig+I6j5jIgoPiOo+YyMABCNnN1Z2dlc3RJZEltcG9ydDFhZmY1NjhkLWI3YzQtNDk5Ny1iNzlkLTE1NDVmYzkyODYwNF80NiL/AgoLQUFBQmlZZmlzQVES1QIKC0FBQUJpWWZpc0FREgtBQUFCaVlmaXNBURouCgl0ZXh0L2h0bWwSIXBhcnRpY2lwYXRpbmcgY291bnRyaWVzIGxhbmd1YWdlcyIvCgp0ZXh0L3BsYWluEiFwYXJ0aWNpcGF0aW5nIGNvdW50cmllcyBsYW5ndWFnZXMqRgoNU0FOQ0hFWiBMYXVyYRo1Ly9zc2wuZ3N0YXRpYy5jb20vZG9jcy9jb21tb24vYmx1ZV9zaWxob3VldHRlOTYtMC5wbmcw4K/rk+YyOOCv65PmMnJICg1TQU5DSEVaIExhdXJhGjcKNS8vc3NsLmdzdGF0aWMuY29tL2RvY3MvY29tbW9uL2JsdWVfc2lsaG91ZXR0ZTk2LTAucG5neACIAQGaAQYIABAAGACqASMSIXBhcnRpY2lwYXRpbmcgY291bnRyaWVzIGxhbmd1YWdlc7ABALgBARjgr+uT5jIg4K/rk+YyMABCCGtpeC5jbXQ3ItwDCgtBQUFCaVlmaXJfMBKxAwoLQUFBQmlZZmlyXzASC0FBQUJpWWZpcl8wGk4KCXRleHQvaHRtbBJBSSYjMzk7ZCBhZGQgZGlyZWN0IGxpbmtzIHdoZW4gYXZhaWxhYmxlICh2aWRlbywgY29sb3VyaW5nIGJvb2suLikiSwoKdGV4dC9wbGFpbhI9SSdkIGFkZCBkaXJlY3QgbGlua3Mgd2hlbiBhdmFpbGFibGUgKHZpZGVvLCBjb2xvdXJpbmcgYm9vay4uKSpGCg1TQU5DSEVaIExhdXJhGjUvL3NzbC5nc3RhdGljLmNvbS9kb2NzL2NvbW1vbi9ibHVlX3NpbGhvdWV0dGU5Ni0wLnBuZzCgrIGU5jI4oKyBlOYyckgKDVNBTkNIRVogTGF1cmEaNwo1Ly9zc2wuZ3N0YXRpYy5jb20vZG9jcy9jb21tb24vYmx1ZV9zaWxob3VldHRlOTYtMC5wbmd4AIgBAZoBBggAEAAYAKoBQxJBSSYjMzk7ZCBhZGQgZGlyZWN0IGxpbmtzIHdoZW4gYXZhaWxhYmxlICh2aWRlbywgY29sb3VyaW5nIGJvb2suLimwAQC4AQEYoKyBlOYyIKCsgZTmMjAAQglraXguY210MTUi0QIKC0FBQUJpWWZpcl9vEqcCCgtBQUFCaVlmaXJfbxILQUFBQmlZZmlyX28aIAoJdGV4dC9odG1sEhNJJiMzOTtkIHJlbW92ZSB0aGlzIh0KCnRleHQvcGxhaW4SD0knZCByZW1vdmUgdGhpcypGCg1TQU5DSEVaIExhdXJhGjUvL3NzbC5nc3RhdGljLmNvbS9kb2NzL2NvbW1vbi9ibHVlX3NpbGhvdWV0dGU5Ni0wLnBuZzDA3tGT5jI4wN7Rk+YyckgKDVNBTkNIRVogTGF1cmEaNwo1Ly9zc2wuZ3N0YXRpYy5jb20vZG9jcy9jb21tb24vYmx1ZV9zaWxob3VldHRlOTYtMC5wbmd4AIgBAZoBBggAEAAYAKoBFRITSSYjMzk7ZCByZW1vdmUgdGhpc7ABALgBARjA3tGT5jIgwN7Rk+YyMABCCGtpeC5jbXQ0IrgDCgtBQUFCaVlmaXNBVRLhAgoLQUFBQmlZZmlzQVUSC0FBQUJpWWZpc0FVGg0KCXRleHQvaHRtbBIAIg4KCnRleHQvcGxhaW4SACpFCgxTYWlyaWNhIFJvc2UaNS8vc3NsLmdzdGF0aWMuY29tL2RvY3MvY29tbW9uL2JsdWVfc2lsaG91ZXR0ZTk2LTAucG5nMID6g6PmMjiA+oOj5jJKPAokYXBwbGljYXRpb24vdm5kLmdvb2dsZS1hcHBzLmRvY3MubWRzGhTC19rkAQ4iBghYCFUQASIECA4QAXJHCgxTYWlyaWNhIFJvc2UaNwo1Ly9zc2wuZ3N0YXRpYy5jb20vZG9jcy9jb21tb24vYmx1ZV9zaWxob3VldHRlOTYtMC5wbmd4AIIBNXN1Z2dlc3RJZEltcG9ydDFhZmY1NjhkLWI3YzQtNDk5Ny1iNzlkLTE1NDVmYzkyODYwNF84iAEBmgEGCAAQABgAsAEAuAEBGID6g6PmMiCA+oOj5jIwAEI1c3VnZ2VzdElkSW1wb3J0MWFmZjU2OGQtYjdjNC00OTk3LWI3OWQtMTU0NWZjOTI4NjA0XzgixAMKC0FBQUJpWWZpcl80EuwCCgtBQUFCaVlmaXJfNBILQUFBQmlZZmlyXzQaDQoJdGV4dC9odG1sEgAiDgoKdGV4dC9wbGFpbhIAKkUKDFNhaXJpY2EgUm9zZRo1Ly9zc2wuZ3N0YXRpYy5jb20vZG9jcy9jb21tb24vYmx1ZV9zaWxob3VldHRlOTYtMC5wbmcwoPiOo+YyOKD4jqPmMkpGCiRhcHBsaWNhdGlvbi92bmQuZ29vZ2xlLWFwcHMuZG9jcy5tZHMaHsLX2uQBGAoWCgkKA2FuZBABGAASBwoBLBABGAAYAXJHCgxTYWlyaWNhIFJvc2UaNwo1Ly9zc2wuZ3N0YXRpYy5jb20vZG9jcy9jb21tb24vYmx1ZV9zaWxob3VldHRlOTYtMC5wbmd4AIIBNnN1Z2dlc3RJZEltcG9ydDFhZmY1NjhkLWI3YzQtNDk5Ny1iNzlkLTE1NDVmYzkyODYwNF80OIgBAZoBBggAEAAYALABALgBARig+I6j5jIgoPiOo+YyMABCNnN1Z2dlc3RJZEltcG9ydDFhZmY1NjhkLWI3YzQtNDk5Ny1iNzlkLTE1NDVmYzkyODYwNF80OCK3AwoLQUFBQmlZZmlyX3MS4AIKC0FBQUJpWWZpcl9zEgtBQUFCaVlmaXJfcxoNCgl0ZXh0L2h0bWwSACIOCgp0ZXh0L3BsYWluEgAqRQoMU2FpcmljYSBSb3NlGjUvL3NzbC5nc3RhdGljLmNvbS9kb2NzL2NvbW1vbi9ibHVlX3NpbGhvdWV0dGU5Ni0wLnBuZzDg+/ii5jI44Pv4ouYySjsKJGFwcGxpY2F0aW9uL3ZuZC5nb29nbGUtYXBwcy5kb2NzLm1kcxoTwtfa5AENGgsKBwoBLBABGAAQAXJHCgxTYWlyaWNhIFJvc2UaNwo1Ly9zc2wuZ3N0YXRpYy5jb20vZG9jcy9jb21tb24vYmx1ZV9zaWxob3VldHRlOTYtMC5wbmd4AIIBNXN1Z2dlc3RJZEltcG9ydDFhZmY1NjhkLWI3YzQtNDk5Ny1iNzlkLTE1NDVmYzkyODYwNF8xiAEBmgEGCAAQABgAsAEAuAEBGOD7+KLmMiDg+/ii5jIwAEI1c3VnZ2VzdElkSW1wb3J0MWFmZjU2OGQtYjdjNC00OTk3LWI3OWQtMTU0NWZjOTI4NjA0XzEi0QUKC0FBQUJpWWZpc0FZEqcFCgtBQUFCaVlmaXNBWRILQUFBQmlZZmlzQVkaFgoJdGV4dC9odG1sEglhZGQgbGlua3MiFwoKdGV4dC9wbGFpbhIJYWRkIGxpbmtzKkYKDVNBTkNIRVogTGF1cmEaNS8vc3NsLmdzdGF0aWMuY29tL2RvY3MvY29tbW9uL2JsdWVfc2lsaG91ZXR0ZTk2LTAucG5nMMCE75PmMjiRpPe15jJCggIKC0FBQUJpWWZpc0FjEgtBQUFCaVlmaXNBWRoTCgl0ZXh0L2h0bWwSBkBHT1BBPyIUCgp0ZXh0L3BsYWluEgZAR09QQT8qRQoMU2FpcmljYSBSb3NlGjUvL3NzbC5nc3RhdGljLmNvbS9kb2NzL2NvbW1vbi9ibHVlX3NpbGhvdWV0dGU5Ni0wLnBuZzCAzZKj5jI4gM2So+YyckcKDFNhaXJpY2EgUm9zZRo3CjUvL3NzbC5nc3RhdGljLmNvbS9kb2NzL2NvbW1vbi9ibHVlX3NpbGhvdWV0dGU5Ni0wLnBuZ3gAiAEBmgEGCAAQABgAqgEIEgZAR09QQT+wAQC4AQFCkgEKC0FBQUJpWWZpc0IwEgtBQUFCaVlmaXNBWRoRCgl0ZXh0L2h0bWwSBERvbmUiEgoKdGV4dC9wbGFpbhIERG9uZSobIhUxMDA4OTQ4NTQwNzI0NzI4MTY0NDMoADgAMJGk97XmMjiRpPe15jJaDHJkZmpwN3pnemVyb3ICIAB4AJoBBggAEAAYAKoBBhIERG9uZXJICg1TQU5DSEVaIExhdXJhGjcKNS8vc3NsLmdzdGF0aWMuY29tL2RvY3MvY29tbW9uL2JsdWVfc2lsaG91ZXR0ZTk2LTAucG5neACIAQGaAQYIABAAGACqAQsSCWFkZCBsaW5rc7ABALgBARjAhO+T5jIgkaT3teYyMABCCGtpeC5jbXQ5Is4DCgtBQUFCaVlmaXJfOBL2AgoLQUFBQmlZZmlyXzgSC0FBQUJpWWZpcl84Gg0KCXRleHQvaHRtbBIAIg4KCnRleHQvcGxhaW4SACpFCgxTYWlyaWNhIFJvc2UaNS8vc3NsLmdzdGF0aWMuY29tL2RvY3MvY29tbW9uL2JsdWVfc2lsaG91ZXR0ZTk2LTAucG5nMKD4jqPmMjig+I6j5jJKUAokYXBwbGljYXRpb24vdm5kLmdvb2dsZS1hcHBzLmRvY3MubWRzGijC19rkASIKIAoHCgEsEAEYABITCg1hbmQgRmFjZWJvb2ssEAEYABgBckcKDFNhaXJpY2EgUm9zZRo3CjUvL3NzbC5nc3RhdGljLmNvbS9kb2NzL2NvbW1vbi9ibHVlX3NpbGhvdWV0dGU5Ni0wLnBuZ3gAggE2c3VnZ2VzdElkSW1wb3J0MWFmZjU2OGQtYjdjNC00OTk3LWI3OWQtMTU0NWZjOTI4NjA0XzUwiAEBmgEGCAAQABgAsAEAuAEBGKD4jqPmMiCg+I6j5jIwAEI2c3VnZ2VzdElkSW1wb3J0MWFmZjU2OGQtYjdjNC00OTk3LWI3OWQtMTU0NWZjOTI4NjA0XzUwIrQDCgtBQUFCaVlmaXJfdxLcAgoLQUFBQmlZZmlyX3cSC0FBQUJpWWZpcl93Gg0KCXRleHQvaHRtbBIAIg4KCnRleHQvcGxhaW4SACpFCgxTYWlyaWNhIFJvc2UaNS8vc3NsLmdzdGF0aWMuY29tL2RvY3MvY29tbW9uL2JsdWVfc2lsaG91ZXR0ZTk2LTAucG5nMMCji6PmMjjAo4uj5jJKNgokYXBwbGljYXRpb24vdm5kLmdvb2dsZS1hcHBzLmRvY3MubWRzGg7C19rkAQgSBgoCEBQQAXJHCgxTYWlyaWNhIFJvc2UaNwo1Ly9zc2wuZ3N0YXRpYy5jb20vZG9jcy9jb21tb24vYmx1ZV9zaWxob3VldHRlOTYtMC5wbmd4AIIBNnN1Z2dlc3RJZEltcG9ydDFhZmY1NjhkLWI3YzQtNDk5Ny1iNzlkLTE1NDVmYzkyODYwNF80M4gBAZoBBggAEAAYALABALgBARjAo4uj5jIgwKOLo+YyMABCNnN1Z2dlc3RJZEltcG9ydDFhZmY1NjhkLWI3YzQtNDk5Ny1iNzlkLTE1NDVmYzkyODYwNF80MyLgBQoLQUFBQmlZZmlzQkEStgUKC0FBQUJpWWZpc0JBEgtBQUFCaVlmaXNCQRqkAQoJdGV4dC9odG1sEpYBTGV0JiMzOTtzIHJlcGhhc2UgdGhpcywgbWVudGlvbmluZyB0aGUgY2FtcGFpZ24gd2lsbCBiZSByb2xsZWQtb3V0IGR1cmluZyB0d28gc2Vhc29uYWwgd2F2ZXMsIHN1bW1lciBwZXJpb2QgYW5kIHdpbnRlciBwZXJpb2QsIGluc3RlYWQgb2Ygd2F2ZSAxIGFuZCAyIqEBCgp0ZXh0L3BsYWluEpIBTGV0J3MgcmVwaGFzZSB0aGlzLCBtZW50aW9uaW5nIHRoZSBjYW1wYWlnbiB3aWxsIGJlIHJvbGxlZC1vdXQgZHVyaW5nIHR3byBzZWFzb25hbCB3YXZlcywgc3VtbWVyIHBlcmlvZCBhbmQgd2ludGVyIHBlcmlvZCwgaW5zdGVhZCBvZiB3YXZlIDEgYW5kIDIqRgoNU0FOQ0hFWiBMYXVyYRo1Ly9zc2wuZ3N0YXRpYy5jb20vZG9jcy9jb21tb24vYmx1ZV9zaWxob3VldHRlOTYtMC5wbmcwoIbkk+YyOKCG5JPmMnJICg1TQU5DSEVaIExhdXJhGjcKNS8vc3NsLmdzdGF0aWMuY29tL2RvY3MvY29tbW9uL2JsdWVfc2lsaG91ZXR0ZTk2LTAucG5neACIAQGaAQYIABAAGACqAZkBEpYBTGV0JiMzOTtzIHJlcGhhc2UgdGhpcywgbWVudGlvbmluZyB0aGUgY2FtcGFpZ24gd2lsbCBiZSByb2xsZWQtb3V0IGR1cmluZyB0d28gc2Vhc29uYWwgd2F2ZXMsIHN1bW1lciBwZXJpb2QgYW5kIHdpbnRlciBwZXJpb2QsIGluc3RlYWQgb2Ygd2F2ZSAxIGFuZCAysAEAuAEBGKCG5JPmMiCghuST5jIwAEIIa2l4LmNtdDYi6gUKC0FBQUJpWWZpc0JFEsAFCgtBQUFCaVlmaXNCRRILQUFBQmlZZmlzQkUapgEKCXRleHQvaHRtbBKYAWFwcGx5IHRleHQgYXMgaW4gdGhlIFBSIC0gd2VsY29tZSAxMCBjb3VudHJpZXMgZXh0ZW5kaW5nIGJleW9uZyB0aGUgRVUsIG1lbnRpb24gdGhlIGluY3JlYXNlIGNvbXBhcmVkIHRvIHByZXZpb3VzIHllYXJzICsgZXZlcnlvbmUgaW4gYWxwaGFiZXRpY2FsIG9yZGVyIqcBCgp0ZXh0L3BsYWluEpgBYXBwbHkgdGV4dCBhcyBpbiB0aGUgUFIgLSB3ZWxjb21lIDEwIGNvdW50cmllcyBleHRlbmRpbmcgYmV5b25nIHRoZSBFVSwgbWVudGlvbiB0aGUgaW5jcmVhc2UgY29tcGFyZWQgdG8gcHJldmlvdXMgeWVhcnMgKyBldmVyeW9uZSBpbiBhbHBoYWJldGljYWwgb3JkZXIqRgoNU0FOQ0hFWiBMYXVyYRo1Ly9zc2wuZ3N0YXRpYy5jb20vZG9jcy9jb21tb24vYmx1ZV9zaWxob3VldHRlOTYtMC5wbmcw4OOwk+YyOODjsJPmMnJICg1TQU5DSEVaIExhdXJhGjcKNS8vc3NsLmdzdGF0aWMuY29tL2RvY3MvY29tbW9uL2JsdWVfc2lsaG91ZXR0ZTk2LTAucG5neACIAQGaAQYIABAAGACqAZsBEpgBYXBwbHkgdGV4dCBhcyBpbiB0aGUgUFIgLSB3ZWxjb21lIDEwIGNvdW50cmllcyBleHRlbmRpbmcgYmV5b25nIHRoZSBFVSwgbWVudGlvbiB0aGUgaW5jcmVhc2UgY29tcGFyZWQgdG8gcHJldmlvdXMgeWVhcnMgKyBldmVyeW9uZSBpbiBhbHBoYWJldGljYWwgb3JkZXKwAQC4AQEY4OOwk+YyIODjsJPmMjAAQghraXguY210MiK6AgoLQUFBQmlZZmlzQWcSkAIKC0FBQUJpWWZpc0FnEgtBQUFCaVlmaXNBZxoXCgl0ZXh0L2h0bWwSCnBscyByZW1vdmUiGAoKdGV4dC9wbGFpbhIKcGxzIHJlbW92ZSpGCg1TQU5DSEVaIExhdXJhGjUvL3NzbC5nc3RhdGljLmNvbS9kb2NzL2NvbW1vbi9ibHVlX3NpbGhvdWV0dGU5Ni0wLnBuZzCgs9WT5jI4oLPVk+YyckgKDVNBTkNIRVogTGF1cmEaNwo1Ly9zc2wuZ3N0YXRpYy5jb20vZG9jcy9jb21tb24vYmx1ZV9zaWxob3VldHRlOTYtMC5wbmd4AIgBAZoBBggAEAAYAKoBDBIKcGxzIHJlbW92ZbABALgBARigs9WT5jIgoLPVk+YyMABCCGtpeC5jbXQ1IrQDCgtBQUFCaVlmaXNCSRLcAgoLQUFBQmlZZmlzQkkSC0FBQUJpWWZpc0JJGg0KCXRleHQvaHRtbBIAIg4KCnRleHQvcGxhaW4SACpFCgxTYWlyaWNhIFJvc2UaNS8vc3NsLmdzdGF0aWMuY29tL2RvY3MvY29tbW9uL2JsdWVfc2lsaG91ZXR0ZTk2LTAucG5nMODOh6PmMjjgzoej5jJKNgokYXBwbGljYXRpb24vdm5kLmdvb2dsZS1hcHBzLmRvY3MubWRzGg7C19rkAQgSBgoCEBMQA3JHCgxTYWlyaWNhIFJvc2UaNwo1Ly9zc2wuZ3N0YXRpYy5jb20vZG9jcy9jb21tb24vYmx1ZV9zaWxob3VldHRlOTYtMC5wbmd4AIIBNnN1Z2dlc3RJZEltcG9ydDFhZmY1NjhkLWI3YzQtNDk5Ny1iNzlkLTE1NDVmYzkyODYwNF8yNIgBAZoBBggAEAAYALABALgBARjgzoej5jIg4M6Ho+YyMABCNnN1Z2dlc3RJZEltcG9ydDFhZmY1NjhkLWI3YzQtNDk5Ny1iNzlkLTE1NDVmYzkyODYwNF8yNCLFAwoLQUFBQmlZZmlzQWsS7gIKC0FBQUJpWWZpc0FrEgtBQUFCaVlmaXNBaxoNCgl0ZXh0L2h0bWwSACIOCgp0ZXh0L3BsYWluEgAqRQoMU2FpcmljYSBSb3NlGjUvL3NzbC5nc3RhdGljLmNvbS9kb2NzL2NvbW1vbi9ibHVlX3NpbGhvdWV0dGU5Ni0wLnBuZzDg+/ii5jI44Pv4ouYySkkKJGFwcGxpY2F0aW9uL3ZuZC5nb29nbGUtYXBwcy5kb2NzLm1kcxohwtfa5AEbGhkKFQoPYW5kIFN3aXR6ZXJsYW5kEAEYABABckcKDFNhaXJpY2EgUm9zZRo3CjUvL3NzbC5nc3RhdGljLmNvbS9kb2NzL2NvbW1vbi9ibHVlX3NpbGhvdWV0dGU5Ni0wLnBuZ3gAggE1c3VnZ2VzdElkSW1wb3J0MWFmZjU2OGQtYjdjNC00OTk3LWI3OWQtMTU0NWZjOTI4NjA0XzOIAQGaAQYIABAAGACwAQC4AQEY4Pv4ouYyIOD7+KLmMjAAQjVzdWdnZXN0SWRJbXBvcnQxYWZmNTY4ZC1iN2M0LTQ5OTctYjc5ZC0xNTQ1ZmM5Mjg2MDRfMyK5AwoLQUFBQmlZZmlzQk0SjgMKC0FBQUJpWWZpc0JNEgtBQUFCaVlmaXNCTRpBCgl0ZXh0L2h0bWwSNHJlbW92ZSwgRUZTQSBkb2VzIG5vdCBoYXZlIEZCIChvbmx5IHByZXNlbnQgdmlhIGFkcykiQgoKdGV4dC9wbGFpbhI0cmVtb3ZlLCBFRlNBIGRvZXMgbm90IGhhdmUgRkIgKG9ubHkgcHJlc2VudCB2aWEgYWRzKSpGCg1TQU5DSEVaIExhdXJhGjUvL3NzbC5nc3RhdGljLmNvbS9kb2NzL2NvbW1vbi9ibHVlX3NpbGhvdWV0dGU5Ni0wLnBuZzDAhO+T5jI4wITvk+YyckgKDVNBTkNIRVogTGF1cmEaNwo1Ly9zc2wuZ3N0YXRpYy5jb20vZG9jcy9jb21tb24vYmx1ZV9zaWxob3VldHRlOTYtMC5wbmd4AIgBAZoBBggAEAAYAKoBNhI0cmVtb3ZlLCBFRlNBIGRvZXMgbm90IGhhdmUgRkIgKG9ubHkgcHJlc2VudCB2aWEgYWRzKbABALgBARjAhO+T5jIgwITvk+YyMABCCWtpeC5jbXQxMSL2BQoLQUFBQmlZZmlzQW8SywUKC0FBQUJpWWZpc0FvEgtBQUFCaVlmaXNBbxodCgl0ZXh0L2h0bWwSEGxpbmsgbm90IHdvcmtpbmciHgoKdGV4dC9wbGFpbhIQbGluayBub3Qgd29ya2luZypGCg1TQU5DSEVaIExhdXJhGjUvL3NzbC5nc3RhdGljLmNvbS9kb2NzL2NvbW1vbi9ibHVlX3NpbGhvdWV0dGU5Ni0wLnBuZzDA1/2T5jI42/fvteYyQoICCgtBQUFCaVlmaXNBcxILQUFBQmlZZmlzQW8aEwoJdGV4dC9odG1sEgZAR09QQT8iFAoKdGV4dC9wbGFpbhIGQEdPUEE/KkUKDFNhaXJpY2EgUm9zZRo1Ly9zc2wuZ3N0YXRpYy5jb20vZG9jcy9jb21tb24vYmx1ZV9zaWxob3VldHRlOTYtMC5wbmcwgM2So+YyOIDNkqPmMnJHCgxTYWlyaWNhIFJvc2UaNwo1Ly9zc2wuZ3N0YXRpYy5jb20vZG9jcy9jb21tb24vYmx1ZV9zaWxob3VldHRlOTYtMC5wbmd4AIgBAZoBBggAEAAYAKoBCBIGQEdPUEE/sAEAuAEBQqEBCgtBQUFCaVlmaXNCbxILQUFBQmlZZmlzQW8aFgoJdGV4dC9odG1sEglDb3JyZWN0ZWQiFwoKdGV4dC9wbGFpbhIJQ29ycmVjdGVkKhsiFTEwMDg5NDg1NDA3MjQ3MjgxNjQ0MygAOAAw2/fvteYyONv377XmMloMaTRweTk5cnJkYXVvcgIgAHgAmgEGCAAQABgAqgELEglDb3JyZWN0ZWRySAoNU0FOQ0hFWiBMYXVyYRo3CjUvL3NzbC5nc3RhdGljLmNvbS9kb2NzL2NvbW1vbi9ibHVlX3NpbGhvdWV0dGU5Ni0wLnBuZ3gAiAEBmgEGCAAQABgAqgESEhBsaW5rIG5vdCB3b3JraW5nsAEAuAEBGMDX/ZPmMiDb9++15jIwAEIJa2l4LmNtdDEzIrYDCgtBQUFCaVlmaXJfTRLeAgoLQUFBQmlZZmlyX00SC0FBQUJpWWZpcl9NGg0KCXRleHQvaHRtbBIAIg4KCnRleHQvcGxhaW4SACpFCgxTYWlyaWNhIFJvc2UaNS8vc3NsLmdzdGF0aWMuY29tL2RvY3MvY29tbW9uL2JsdWVfc2lsaG91ZXR0ZTk2LTAucG5nMMCji6PmMjjAo4uj5jJKOAokYXBwbGljYXRpb24vdm5kLmdvb2dsZS1hcHBzLmRvY3MubWRzGhDC19rkAQoiBAhYEAEiAhABckcKDFNhaXJpY2EgUm9zZRo3CjUvL3NzbC5nc3RhdGljLmNvbS9kb2NzL2NvbW1vbi9ibHVlX3NpbGhvdWV0dGU5Ni0wLnBuZ3gAggE2c3VnZ2VzdElkSW1wb3J0MWFmZjU2OGQtYjdjNC00OTk3LWI3OWQtMTU0NWZjOTI4NjA0XzMyiAEBmgEGCAAQABgAsAEAuAEBGMCji6PmMiDAo4uj5jIwAEI2c3VnZ2VzdElkSW1wb3J0MWFmZjU2OGQtYjdjNC00OTk3LWI3OWQtMTU0NWZjOTI4NjA0XzMyIuADCgtBQUFCaVlmaXNCURKIAwoLQUFBQmlZZmlzQlESC0FBQUJpWWZpc0JRGg0KCXRleHQvaHRtbBIAIg4KCnRleHQvcGxhaW4SACpFCgxTYWlyaWNhIFJvc2UaNS8vc3NsLmdzdGF0aWMuY29tL2RvY3MvY29tbW9uL2JsdWVfc2lsaG91ZXR0ZTk2LTAucG5nMMCji6PmMjjAo4uj5jJKYgokYXBwbGljYXRpb24vdm5kLmdvb2dsZS1hcHBzLmRvY3MubWRzGjrC19rkATQKMgogChpwYXJ0aWNpcGF0aW5nIGNvdW50cmllc+KAmRABGAASDAoGYWxsIEVVEAEYABgBckcKDFNhaXJpY2EgUm9zZRo3CjUvL3NzbC5nc3RhdGljLmNvbS9kb2NzL2NvbW1vbi9ibHVlX3NpbGhvdWV0dGU5Ni0wLnBuZ3gAggE2c3VnZ2VzdElkSW1wb3J0MWFmZjU2OGQtYjdjNC00OTk3LWI3OWQtMTU0NWZjOTI4NjA0XzQ0iAEBmgEGCAAQABgAsAEAuAEBGMCji6PmMiDAo4uj5jIwAEI2c3VnZ2VzdElkSW1wb3J0MWFmZjU2OGQtYjdjNC00OTk3LWI3OWQtMTU0NWZjOTI4NjA0XzQ0Ir4DCgtBQUFCaVlmaXNBMBLmAgoLQUFBQmlZZmlzQTASC0FBQUJpWWZpc0EwGg0KCXRleHQvaHRtbBIAIg4KCnRleHQvcGxhaW4SACpFCgxTYWlyaWNhIFJvc2UaNS8vc3NsLmdzdGF0aWMuY29tL2RvY3MvY29tbW9uL2JsdWVfc2lsaG91ZXR0ZTk2LTAucG5nMODOh6PmMjjgzoej5jJKQAokYXBwbGljYXRpb24vdm5kLmdvb2dsZS1hcHBzLmRvY3MubWRzGhjC19rkARIaEAoMCgZoZWFsdGgQARgAEAFyRwoMU2FpcmljYSBSb3NlGjcKNS8vc3NsLmdzdGF0aWMuY29tL2RvY3MvY29tbW9uL2JsdWVfc2lsaG91ZXR0ZTk2LTAucG5neACCATZzdWdnZXN0SWRJbXBvcnQxYWZmNTY4ZC1iN2M0LTQ5OTctYjc5ZC0xNTQ1ZmM5Mjg2MDRfMjeIAQGaAQYIABAAGACwAQC4AQEY4M6Ho+YyIODOh6PmMjAAQjZzdWdnZXN0SWRJbXBvcnQxYWZmNTY4ZC1iN2M0LTQ5OTctYjc5ZC0xNTQ1ZmM5Mjg2MDRfMjcivQMKC0FBQUJpWWZpcl9REuYCCgtBQUFCaVlmaXJfURILQUFBQmlZZmlyX1EaDQoJdGV4dC9odG1sEgAiDgoKdGV4dC9wbGFpbhIAKkUKDFNhaXJpY2EgUm9zZRo1Ly9zc2wuZ3N0YXRpYy5jb20vZG9jcy9jb21tb24vYmx1ZV9zaWxob3VldHRlOTYtMC5wbmcwwND8ouYyOMDQ/KLmMkpBCiRhcHBsaWNhdGlvbi92bmQuZ29vZ2xlLWFwcHMuZG9jcy5tZHMaGcLX2uQBExoRCg0KB2Rpb3hpZGUQARgAEAFyRwoMU2FpcmljYSBSb3NlGjcKNS8vc3NsLmdzdGF0aWMuY29tL2RvY3MvY29tbW9uL2JsdWVfc2lsaG91ZXR0ZTk2LTAucG5neACCATVzdWdnZXN0SWRJbXBvcnQxYWZmNTY4ZC1iN2M0LTQ5OTctYjc5ZC0xNTQ1ZmM5Mjg2MDRfNogBAZoBBggAEAAYALABALgBARjA0Pyi5jIgwND8ouYyMABCNXN1Z2dlc3RJZEltcG9ydDFhZmY1NjhkLWI3YzQtNDk5Ny1iNzlkLTE1NDVmYzkyODYwNF82IuwDCgtBQUFCaVlmaXNCVRKVAwoLQUFBQmlZZmlzQlUSC0FBQUJpWWZpc0JVGg0KCXRleHQvaHRtbBIAIg4KCnRleHQvcGxhaW4SACpFCgxTYWlyaWNhIFJvc2UaNS8vc3NsLmdzdGF0aWMuY29tL2RvY3MvY29tbW9uL2JsdWVfc2lsaG91ZXR0ZTk2LTAucG5nMMDQ/KLmMjjA0Pyi5jJKcAokYXBwbGljYXRpb24vdm5kLmdvb2dsZS1hcHBzLmRvY3MubWRzGkjC19rkAUIKQAouCigsIGZlZWQgdGhlIGFuaW1hbHMgd2UgcmFpc2UgZm9yIGZvb2QgYW5kEAEYABIMCgYuIFRoZXkQARgAGAFyRwoMU2FpcmljYSBSb3NlGjcKNS8vc3NsLmdzdGF0aWMuY29tL2RvY3MvY29tbW9uL2JsdWVfc2lsaG91ZXR0ZTk2LTAucG5neACCATVzdWdnZXN0SWRJbXBvcnQxYWZmNTY4ZC1iN2M0LTQ5OTctYjc5ZC0xNTQ1ZmM5Mjg2MDRfNIgBAZoBBggAEAAYALABALgBARjA0Pyi5jIgwND8ouYyMABCNXN1Z2dlc3RJZEltcG9ydDFhZmY1NjhkLWI3YzQtNDk5Ny1iNzlkLTE1NDVmYzkyODYwNF80Ip0ECgtBQUFCaVlmaXNBNBLFAwoLQUFBQmlZZmlzQTQSC0FBQUJpWWZpc0E0Gg0KCXRleHQvaHRtbBIAIg4KCnRleHQvcGxhaW4SACpFCgxTYWlyaWNhIFJvc2UaNS8vc3NsLmdzdGF0aWMuY29tL2RvY3MvY29tbW9uL2JsdWVfc2lsaG91ZXR0ZTk2LTAucG5nMODOh6PmMjjgzoej5jJKngEKJGFwcGxpY2F0aW9uL3ZuZC5nb29nbGUtYXBwcy5kb2NzLm1kcxp2wtfa5AFwEm4KagpkVGhlcmUgaXMgYSBmb2N1cyBvbiB0aGUgdXNlIG9mIG5hdHVyYWwgaW1hZ2VzLCBjb2xsYWJvcmF0aXZlLCBhY3Rpb25hYmxlIHJlY29tbWVuZGF0aW9ucywgcHJhY3RpY2FsIBABGAEQAXJHCgxTYWlyaWNhIFJvc2UaNwo1Ly9zc2wuZ3N0YXRpYy5jb20vZG9jcy9jb21tb24vYmx1ZV9zaWxob3VldHRlOTYtMC5wbmd4AIIBNnN1Z2dlc3RJZEltcG9ydDFhZmY1NjhkLWI3YzQtNDk5Ny1iNzlkLTE1NDVmYzkyODYwNF8yOYgBAZoBBggAEAAYALABALgBARjgzoej5jIg4M6Ho+YyMABCNnN1Z2dlc3RJZEltcG9ydDFhZmY1NjhkLWI3YzQtNDk5Ny1iNzlkLTE1NDVmYzkyODYwNF8yOSK8AwoLQUFBQmlZZmlzQXcS5QIKC0FBQUJpWWZpc0F3EgtBQUFCaVlmaXNBdxoNCgl0ZXh0L2h0bWwSACIOCgp0ZXh0L3BsYWluEgAqRQoMU2FpcmljYSBSb3NlGjUvL3NzbC5nc3RhdGljLmNvbS9kb2NzL2NvbW1vbi9ibHVlX3NpbGhvdWV0dGU5Ni0wLnBuZzDg+/ii5jI44Pv4ouYySkAKJGFwcGxpY2F0aW9uL3ZuZC5nb29nbGUtYXBwcy5kb2NzLm1kcxoYwtfa5AESEhAKDAoGYW5kIGluEAEYABABckcKDFNhaXJpY2EgUm9zZRo3CjUvL3NzbC5nc3RhdGljLmNvbS9kb2NzL2NvbW1vbi9ibHVlX3NpbGhvdWV0dGU5Ni0wLnBuZ3gAggE1c3VnZ2VzdElkSW1wb3J0MWFmZjU2OGQtYjdjNC00OTk3LWI3OWQtMTU0NWZjOTI4NjA0XzKIAQGaAQYIABAAGACwAQC4AQEY4Pv4ouYyIOD7+KLmMjAAQjVzdWdnZXN0SWRJbXBvcnQxYWZmNTY4ZC1iN2M0LTQ5OTctYjc5ZC0xNTQ1ZmM5Mjg2MDRfMiKyAwoLQUFBQmlZZmlyX1US2wIKC0FBQUJpWWZpcl9VEgtBQUFCaVlmaXJfVRoNCgl0ZXh0L2h0bWwSACIOCgp0ZXh0L3BsYWluEgAqRQoMU2FpcmljYSBSb3NlGjUvL3NzbC5nc3RhdGljLmNvbS9kb2NzL2NvbW1vbi9ibHVlX3NpbGhvdWV0dGU5Ni0wLnBuZzCA+oOj5jI4gPqDo+YySjYKJGFwcGxpY2F0aW9uL3ZuZC5nb29nbGUtYXBwcy5kb2NzLm1kcxoOwtfa5AEIIgYIBAgBEAFyRwoMU2FpcmljYSBSb3NlGjcKNS8vc3NsLmdzdGF0aWMuY29tL2RvY3MvY29tbW9uL2JsdWVfc2lsaG91ZXR0ZTk2LTAucG5neACCATVzdWdnZXN0SWRJbXBvcnQxYWZmNTY4ZC1iN2M0LTQ5OTctYjc5ZC0xNTQ1ZmM5Mjg2MDRfN4gBAZoBBggAEAAYALABALgBARiA+oOj5jIggPqDo+YyMABCNXN1Z2dlc3RJZEltcG9ydDFhZmY1NjhkLWI3YzQtNDk5Ny1iNzlkLTE1NDVmYzkyODYwNF83IooFCgtBQUFCaVlmaXNCWRKzBAoLQUFBQmlZZmlzQlkSC0FBQUJpWWZpc0JZGg0KCXRleHQvaHRtbBIAIg4KCnRleHQvcGxhaW4SACpFCgxTYWlyaWNhIFJvc2UaNS8vc3NsLmdzdGF0aWMuY29tL2RvY3MvY29tbW9uL2JsdWVfc2lsaG91ZXR0ZTk2LTAucG5nMID6g6PmMjiA+oOj5jJKjQIKJGFwcGxpY2F0aW9uL3ZuZC5nb29nbGUtYXBwcy5kb2NzLm1kcxrkAcLX2uQB3QEK2gEKagpkd2VsY29tZSAxMCBuZXdjb21lcnM6IEF1c3RyaWEsIEJ1bGdhcmlhLCBJdGFseSwgdGhlIE5ldGhlcmxhbmRzLCBhbmQgUm9tYW5pYSBqb2luIHRoZSBleGlzdGluZyAyMSBFVRABGAESagpkcnVuIGluIGZpdmUgbmV3IEV1cm9wZWFuIGNvdW50cmllcywgYnJpbmdpbmcgdGhlIHRvdGFsIHRvIDI2LiBXZSB3YXJtbHkgd2VsY29tZSBJdGFseSwgQXVzdHJpYSwgQnVsZxABGAEYAXJHCgxTYWlyaWNhIFJvc2UaNwo1Ly9zc2wuZ3N0YXRpYy5jb20vZG9jcy9jb21tb24vYmx1ZV9zaWxob3VldHRlOTYtMC5wbmd4AIIBNXN1Z2dlc3RJZEltcG9ydDFhZmY1NjhkLWI3YzQtNDk5Ny1iNzlkLTE1NDVmYzkyODYwNF85iAEBmgEGCAAQABgAsAEAuAEBGID6g6PmMiCA+oOj5jIwAEI1c3VnZ2VzdElkSW1wb3J0MWFmZjU2OGQtYjdjNC00OTk3LWI3OWQtMTU0NWZjOTI4NjA0XzkiswQKC0FBQUJpWWZpc0E4EtsDCgtBQUFCaVlmaXNBOBILQUFBQmlZZmlzQTgaDQoJdGV4dC9odG1sEgAiDgoKdGV4dC9wbGFpbhIAKkUKDFNhaXJpY2EgUm9zZRo1Ly9zc2wuZ3N0YXRpYy5jb20vZG9jcy9jb21tb24vYmx1ZV9zaWxob3VldHRlOTYtMC5wbmcw4M6Ho+YyOODOh6PmMkq0AQokYXBwbGljYXRpb24vdm5kLmdvb2dsZS1hcHBzLmRvY3MubWRzGosBwtfa5AGEAQqBAQpVCk9UaGUgY2FtcGFpZ24gd2lsbCBiZSByb2xsZWQtb3V0IGR1cmluZyB0d28gc2Vhc29uYWwgd2F2ZXM6IGluIHRoZSBzdW1tZXIgcGVyaW9kEAEYABImCiBXYXZlIDEgb2YgYWN0aXZpdGllcyB3aWxsIGVuZCBpbhABGAAYAXJHCgxTYWlyaWNhIFJvc2UaNwo1Ly9zc2wuZ3N0YXRpYy5jb20vZG9jcy9jb21tb24vYmx1ZV9zaWxob3VldHRlOTYtMC5wbmd4AIIBNnN1Z2dlc3RJZEltcG9ydDFhZmY1NjhkLWI3YzQtNDk5Ny1iNzlkLTE1NDVmYzkyODYwNF8zM4gBAZoBBggAEAAYALABALgBARjgzoej5jIg4M6Ho+YyMABCNnN1Z2dlc3RJZEltcG9ydDFhZmY1NjhkLWI3YzQtNDk5Ny1iNzlkLTE1NDVmYzkyODYwNF8zMyK6AwoLQUFBQmlZZmlyX1kS4gIKC0FBQUJpWWZpcl9ZEgtBQUFCaVlmaXJfWRoNCgl0ZXh0L2h0bWwSACIOCgp0ZXh0L3BsYWluEgAqRQoMU2FpcmljYSBSb3NlGjUvL3NzbC5nc3RhdGljLmNvbS9kb2NzL2NvbW1vbi9ibHVlX3NpbGhvdWV0dGU5Ni0wLnBuZzDAo4uj5jI4wKOLo+YySjwKJGFwcGxpY2F0aW9uL3ZuZC5nb29nbGUtYXBwcy5kb2NzLm1kcxoUwtfa5AEOGgwKCAoCdG8QARgAEAFyRwoMU2FpcmljYSBSb3NlGjcKNS8vc3NsLmdzdGF0aWMuY29tL2RvY3MvY29tbW9uL2JsdWVfc2lsaG91ZXR0ZTk2LTAucG5neACCATZzdWdnZXN0SWRJbXBvcnQxYWZmNTY4ZC1iN2M0LTQ5OTctYjc5ZC0xNTQ1ZmM5Mjg2MDRfNDCIAQGaAQYIABAAGACwAQC4AQEYwKOLo+YyIMCji6PmMjAAQjZzdWdnZXN0SWRJbXBvcnQxYWZmNTY4ZC1iN2M0LTQ5OTctYjc5ZC0xNTQ1ZmM5Mjg2MDRfNDAi0wMKC0FBQUJpWWZpc0FBEvsCCgtBQUFCaVlmaXNBQRILQUFBQmlZZmlzQUEaDQoJdGV4dC9odG1sEgAiDgoKdGV4dC9wbGFpbhIAKkUKDFNhaXJpY2EgUm9zZRo1Ly9zc2wuZ3N0YXRpYy5jb20vZG9jcy9jb21tb24vYmx1ZV9zaWxob3VldHRlOTYtMC5wbmcwgM2So+YyOIDNkqPmMkpVCiRhcHBsaWNhdGlvbi92bmQuZ29vZ2xlLWFwcHMuZG9jcy5tZHMaLcLX2uQBJwolChMKDXBhcnRpY2lwYXRpbmcQARgAEgwKBnRhcmdldBABGAAYAXJHCgxTYWlyaWNhIFJvc2UaNwo1Ly9zc2wuZ3N0YXRpYy5jb20vZG9jcy9jb21tb24vYmx1ZV9zaWxob3VldHRlOTYtMC5wbmd4AIIBNnN1Z2dlc3RJZEltcG9ydDFhZmY1NjhkLWI3YzQtNDk5Ny1iNzlkLTE1NDVmYzkyODYwNF81MogBAZoBBggAEAAYALABALgBARiAzZKj5jIggM2So+YyMABCNnN1Z2dlc3RJZEltcG9ydDFhZmY1NjhkLWI3YzQtNDk5Ny1iNzlkLTE1NDVmYzkyODYwNF81MjgAakYKNnN1Z2dlc3RJZEltcG9ydDFhZmY1NjhkLWI3YzQtNDk5Ny1iNzlkLTE1NDVmYzkyODYwNF80MRIMU2FpcmljYSBSb3NlakYKNnN1Z2dlc3RJZEltcG9ydDFhZmY1NjhkLWI3YzQtNDk5Ny1iNzlkLTE1NDVmYzkyODYwNF8yMBIMU2FpcmljYSBSb3NlakYKNnN1Z2dlc3RJZEltcG9ydDFhZmY1NjhkLWI3YzQtNDk5Ny1iNzlkLTE1NDVmYzkyODYwNF8yOBIMU2FpcmljYSBSb3NlakYKNnN1Z2dlc3RJZEltcG9ydDFhZmY1NjhkLWI3YzQtNDk5Ny1iNzlkLTE1NDVmYzkyODYwNF80NhIMU2FpcmljYSBSb3NlakUKNXN1Z2dlc3RJZEltcG9ydDFhZmY1NjhkLWI3YzQtNDk5Ny1iNzlkLTE1NDVmYzkyODYwNF84EgxTYWlyaWNhIFJvc2VqRgo2c3VnZ2VzdElkSW1wb3J0MWFmZjU2OGQtYjdjNC00OTk3LWI3OWQtMTU0NWZjOTI4NjA0XzQ4EgxTYWlyaWNhIFJvc2VqRQo1c3VnZ2VzdElkSW1wb3J0MWFmZjU2OGQtYjdjNC00OTk3LWI3OWQtMTU0NWZjOTI4NjA0XzESDFNhaXJpY2EgUm9zZWpGCjZzdWdnZXN0SWRJbXBvcnQxYWZmNTY4ZC1iN2M0LTQ5OTctYjc5ZC0xNTQ1ZmM5Mjg2MDRfNTASDFNhaXJpY2EgUm9zZWpGCjZzdWdnZXN0SWRJbXBvcnQxYWZmNTY4ZC1iN2M0LTQ5OTctYjc5ZC0xNTQ1ZmM5Mjg2MDRfNDMSDFNhaXJpY2EgUm9zZWpGCjZzdWdnZXN0SWRJbXBvcnQxYWZmNTY4ZC1iN2M0LTQ5OTctYjc5ZC0xNTQ1ZmM5Mjg2MDRfMjQSDFNhaXJpY2EgUm9zZWpFCjVzdWdnZXN0SWRJbXBvcnQxYWZmNTY4ZC1iN2M0LTQ5OTctYjc5ZC0xNTQ1ZmM5Mjg2MDRfMxIMU2FpcmljYSBSb3NlakYKNnN1Z2dlc3RJZEltcG9ydDFhZmY1NjhkLWI3YzQtNDk5Ny1iNzlkLTE1NDVmYzkyODYwNF8zMhIMU2FpcmljYSBSb3NlakYKNnN1Z2dlc3RJZEltcG9ydDFhZmY1NjhkLWI3YzQtNDk5Ny1iNzlkLTE1NDVmYzkyODYwNF80NBIMU2FpcmljYSBSb3NlakYKNnN1Z2dlc3RJZEltcG9ydDFhZmY1NjhkLWI3YzQtNDk5Ny1iNzlkLTE1NDVmYzkyODYwNF8yNxIMU2FpcmljYSBSb3NlakUKNXN1Z2dlc3RJZEltcG9ydDFhZmY1NjhkLWI3YzQtNDk5Ny1iNzlkLTE1NDVmYzkyODYwNF82EgxTYWlyaWNhIFJvc2VqRQo1c3VnZ2VzdElkSW1wb3J0MWFmZjU2OGQtYjdjNC00OTk3LWI3OWQtMTU0NWZjOTI4NjA0XzQSDFNhaXJpY2EgUm9zZWpGCjZzdWdnZXN0SWRJbXBvcnQxYWZmNTY4ZC1iN2M0LTQ5OTctYjc5ZC0xNTQ1ZmM5Mjg2MDRfMjkSDFNhaXJpY2EgUm9zZWpFCjVzdWdnZXN0SWRJbXBvcnQxYWZmNTY4ZC1iN2M0LTQ5OTctYjc5ZC0xNTQ1ZmM5Mjg2MDRfMhIMU2FpcmljYSBSb3NlakUKNXN1Z2dlc3RJZEltcG9ydDFhZmY1NjhkLWI3YzQtNDk5Ny1iNzlkLTE1NDVmYzkyODYwNF83EgxTYWlyaWNhIFJvc2VqRQo1c3VnZ2VzdElkSW1wb3J0MWFmZjU2OGQtYjdjNC00OTk3LWI3OWQtMTU0NWZjOTI4NjA0XzkSDFNhaXJpY2EgUm9zZWpGCjZzdWdnZXN0SWRJbXBvcnQxYWZmNTY4ZC1iN2M0LTQ5OTctYjc5ZC0xNTQ1ZmM5Mjg2MDRfMzMSDFNhaXJpY2EgUm9zZWpGCjZzdWdnZXN0SWRJbXBvcnQxYWZmNTY4ZC1iN2M0LTQ5OTctYjc5ZC0xNTQ1ZmM5Mjg2MDRfNDASDFNhaXJpY2EgUm9zZWpGCjZzdWdnZXN0SWRJbXBvcnQxYWZmNTY4ZC1iN2M0LTQ5OTctYjc5ZC0xNTQ1ZmM5Mjg2MDRfNTISDFNhaXJpY2EgUm9zZXIhMW94Y3g0aVVLTFlpSHNsUHU0NFNhNkxBbVBVYUd2Z1BD</go:docsCustomData>
</go:gDocsCustomXmlDataStorage>
</file>

<file path=customXml/item3.xml><?xml version="1.0" encoding="utf-8"?>
<p:properties xmlns:p="http://schemas.microsoft.com/office/2006/metadata/properties" xmlns:xsi="http://www.w3.org/2001/XMLSchema-instance" xmlns:pc="http://schemas.microsoft.com/office/infopath/2007/PartnerControls">
  <documentManagement>
    <TaxCatchAll xmlns="85a1b0b8-d8f3-4231-9410-7b54b719e9e5" xsi:nil="true"/>
    <lcf76f155ced4ddcb4097134ff3c332f xmlns="7111a519-8876-491d-8de4-efb46eaf868d">
      <Terms xmlns="http://schemas.microsoft.com/office/infopath/2007/PartnerControls"/>
    </lcf76f155ced4ddcb4097134ff3c332f>
    <SharedWithUsers xmlns="85a1b0b8-d8f3-4231-9410-7b54b719e9e5">
      <UserInfo>
        <DisplayName/>
        <AccountId xsi:nil="true"/>
        <AccountType/>
      </UserInfo>
    </SharedWithUsers>
  </documentManagement>
</p:properties>
</file>

<file path=customXml/item4.xml><?xml version="1.0" encoding="utf-8"?>
<ct:contentTypeSchema xmlns:ct="http://schemas.microsoft.com/office/2006/metadata/contentType" xmlns:ma="http://schemas.microsoft.com/office/2006/metadata/properties/metaAttributes" ct:_="" ma:_="" ma:contentTypeName="Documento" ma:contentTypeID="0x010100CF62C9A67B5C214291B4884C02BDFC87" ma:contentTypeVersion="16" ma:contentTypeDescription="Crear nuevo documento." ma:contentTypeScope="" ma:versionID="4282b76fac93c3e56280bbe6ded0cd1e">
  <xsd:schema xmlns:xsd="http://www.w3.org/2001/XMLSchema" xmlns:xs="http://www.w3.org/2001/XMLSchema" xmlns:p="http://schemas.microsoft.com/office/2006/metadata/properties" xmlns:ns2="7111a519-8876-491d-8de4-efb46eaf868d" xmlns:ns3="85a1b0b8-d8f3-4231-9410-7b54b719e9e5" targetNamespace="http://schemas.microsoft.com/office/2006/metadata/properties" ma:root="true" ma:fieldsID="943b82a27c107125860d6abe2f130706" ns2:_="" ns3:_="">
    <xsd:import namespace="7111a519-8876-491d-8de4-efb46eaf868d"/>
    <xsd:import namespace="85a1b0b8-d8f3-4231-9410-7b54b719e9e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LengthInSeconds" minOccurs="0"/>
                <xsd:element ref="ns2:MediaServiceOCR" minOccurs="0"/>
                <xsd:element ref="ns2:MediaServiceDateTaken"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11a519-8876-491d-8de4-efb46eaf86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Etiquetas de imagen" ma:readOnly="false" ma:fieldId="{5cf76f15-5ced-4ddc-b409-7134ff3c332f}" ma:taxonomyMulti="true" ma:sspId="8d3d8e85-2482-46d5-b3d8-06dc7993f3cd" ma:termSetId="09814cd3-568e-fe90-9814-8d621ff8fb84" ma:anchorId="fba54fb3-c3e1-fe81-a776-ca4b69148c4d" ma:open="true" ma:isKeyword="false">
      <xsd:complexType>
        <xsd:sequence>
          <xsd:element ref="pc:Terms" minOccurs="0" maxOccurs="1"/>
        </xsd:sequence>
      </xsd:complex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5a1b0b8-d8f3-4231-9410-7b54b719e9e5" elementFormDefault="qualified">
    <xsd:import namespace="http://schemas.microsoft.com/office/2006/documentManagement/types"/>
    <xsd:import namespace="http://schemas.microsoft.com/office/infopath/2007/PartnerControls"/>
    <xsd:element name="SharedWithUsers" ma:index="12"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Detalles de uso compartido" ma:internalName="SharedWithDetails" ma:readOnly="true">
      <xsd:simpleType>
        <xsd:restriction base="dms:Note">
          <xsd:maxLength value="255"/>
        </xsd:restriction>
      </xsd:simpleType>
    </xsd:element>
    <xsd:element name="TaxCatchAll" ma:index="16" nillable="true" ma:displayName="Taxonomy Catch All Column" ma:hidden="true" ma:list="{5d20d6a6-88ea-4949-b169-74d801234906}" ma:internalName="TaxCatchAll" ma:showField="CatchAllData" ma:web="85a1b0b8-d8f3-4231-9410-7b54b719e9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D035815-B073-4057-A675-2C54BBF2A854}">
  <ds:schemaRefs>
    <ds:schemaRef ds:uri="http://schemas.microsoft.com/sharepoint/v3/contenttype/forms"/>
  </ds:schemaRefs>
</ds:datastoreItem>
</file>

<file path=customXml/itemProps2.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3.xml><?xml version="1.0" encoding="utf-8"?>
<ds:datastoreItem xmlns:ds="http://schemas.openxmlformats.org/officeDocument/2006/customXml" ds:itemID="{78BF6988-1C88-43A4-8A4E-F3C7E4A97123}">
  <ds:schemaRefs>
    <ds:schemaRef ds:uri="http://schemas.microsoft.com/office/2006/metadata/properties"/>
    <ds:schemaRef ds:uri="http://schemas.microsoft.com/office/infopath/2007/PartnerControls"/>
    <ds:schemaRef ds:uri="85a1b0b8-d8f3-4231-9410-7b54b719e9e5"/>
    <ds:schemaRef ds:uri="7111a519-8876-491d-8de4-efb46eaf868d"/>
  </ds:schemaRefs>
</ds:datastoreItem>
</file>

<file path=customXml/itemProps4.xml><?xml version="1.0" encoding="utf-8"?>
<ds:datastoreItem xmlns:ds="http://schemas.openxmlformats.org/officeDocument/2006/customXml" ds:itemID="{FA4ED0EA-C85C-429C-A294-99ADB1A6B3C3}"/>
</file>

<file path=docMetadata/LabelInfo.xml><?xml version="1.0" encoding="utf-8"?>
<clbl:labelList xmlns:clbl="http://schemas.microsoft.com/office/2020/mipLabelMetadata">
  <clbl:label id="{406a174b-e315-48bd-aa0a-cdaddc44250b}" enabled="0" method="" siteId="{406a174b-e315-48bd-aa0a-cdaddc44250b}" removed="1"/>
</clbl:labelList>
</file>

<file path=docProps/app.xml><?xml version="1.0" encoding="utf-8"?>
<Properties xmlns="http://schemas.openxmlformats.org/officeDocument/2006/extended-properties" xmlns:vt="http://schemas.openxmlformats.org/officeDocument/2006/docPropsVTypes">
  <Template>Normal.dotm</Template>
  <TotalTime>27</TotalTime>
  <Pages>4</Pages>
  <Words>1365</Words>
  <Characters>7949</Characters>
  <Application>Microsoft Office Word</Application>
  <DocSecurity>0</DocSecurity>
  <Lines>165</Lines>
  <Paragraphs>51</Paragraphs>
  <ScaleCrop>false</ScaleCrop>
  <HeadingPairs>
    <vt:vector size="4" baseType="variant">
      <vt:variant>
        <vt:lpstr>Title</vt:lpstr>
      </vt:variant>
      <vt:variant>
        <vt:i4>1</vt:i4>
      </vt:variant>
      <vt:variant>
        <vt:lpstr>Τίτλος</vt:lpstr>
      </vt:variant>
      <vt:variant>
        <vt:i4>1</vt:i4>
      </vt:variant>
    </vt:vector>
  </HeadingPairs>
  <TitlesOfParts>
    <vt:vector size="2" baseType="lpstr">
      <vt:lpstr/>
      <vt:lpstr/>
    </vt:vector>
  </TitlesOfParts>
  <Company>CDT</Company>
  <LinksUpToDate>false</LinksUpToDate>
  <CharactersWithSpaces>9263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CDT</dc:creator>
  <cp:keywords/>
  <cp:lastModifiedBy>Eleni Revekka Staiou</cp:lastModifiedBy>
  <cp:revision>6</cp:revision>
  <dcterms:created xsi:type="dcterms:W3CDTF">2026-04-19T20:35:00Z</dcterms:created>
  <dcterms:modified xsi:type="dcterms:W3CDTF">2026-04-23T17:18:00Z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0x010100CF62C9A67B5C214291B4884C02BDFC87</vt:lpwstr>
  </property>
  <property fmtid="{D5CDD505-2E9C-101B-9397-08002B2CF9AE}" pid="3" name="Order">
    <vt:r8>4200</vt:r8>
  </property>
  <property fmtid="{D5CDD505-2E9C-101B-9397-08002B2CF9AE}" pid="4" name="xd_Signature">
    <vt:bool>false</vt:bool>
  </property>
  <property fmtid="{D5CDD505-2E9C-101B-9397-08002B2CF9AE}" pid="5" name="xd_ProgID">
    <vt:lpwstr/>
  </property>
  <property fmtid="{D5CDD505-2E9C-101B-9397-08002B2CF9AE}" pid="6" name="_ExtendedDescription">
    <vt:lpwstr/>
  </property>
  <property fmtid="{D5CDD505-2E9C-101B-9397-08002B2CF9AE}" pid="7" name="TriggerFlowInfo">
    <vt:lpwstr/>
  </property>
  <property fmtid="{D5CDD505-2E9C-101B-9397-08002B2CF9AE}" pid="8" name="ComplianceAssetId">
    <vt:lpwstr/>
  </property>
  <property fmtid="{D5CDD505-2E9C-101B-9397-08002B2CF9AE}" pid="9" name="TemplateUrl">
    <vt:lpwstr/>
  </property>
  <property fmtid="{D5CDD505-2E9C-101B-9397-08002B2CF9AE}" pid="10" name="MediaServiceImageTags">
    <vt:lpwstr/>
  </property>
  <property fmtid="{D5CDD505-2E9C-101B-9397-08002B2CF9AE}" pid="11" name="docLang">
    <vt:lpwstr>en</vt:lpwstr>
  </property>
</Properties>
</file>