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</p:sldIdLst>
  <p:sldSz cx="10287000" cy="12858750"/>
  <p:notesSz cx="6858000" cy="9144000"/>
  <p:defaultTextStyle>
    <a:defPPr>
      <a:defRPr lang="fr-FR"/>
    </a:defPPr>
    <a:lvl1pPr marL="0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1pPr>
    <a:lvl2pPr marL="71782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2pPr>
    <a:lvl3pPr marL="1435641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3pPr>
    <a:lvl4pPr marL="215346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4pPr>
    <a:lvl5pPr marL="287128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5pPr>
    <a:lvl6pPr marL="358910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6pPr>
    <a:lvl7pPr marL="4306923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7pPr>
    <a:lvl8pPr marL="5024744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8pPr>
    <a:lvl9pPr marL="5742569" algn="l" defTabSz="717821" rtl="0" eaLnBrk="1" latinLnBrk="0" hangingPunct="1">
      <a:defRPr sz="278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9" userDrawn="1">
          <p15:clr>
            <a:srgbClr val="A4A3A4"/>
          </p15:clr>
        </p15:guide>
        <p15:guide id="2" pos="35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94694"/>
  </p:normalViewPr>
  <p:slideViewPr>
    <p:cSldViewPr snapToObjects="1" showGuides="1">
      <p:cViewPr varScale="1">
        <p:scale>
          <a:sx n="43" d="100"/>
          <a:sy n="43" d="100"/>
        </p:scale>
        <p:origin x="542" y="82"/>
      </p:cViewPr>
      <p:guideLst>
        <p:guide orient="horz" pos="4049"/>
        <p:guide pos="35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71544" y="3994581"/>
            <a:ext cx="8743950" cy="2756290"/>
          </a:xfrm>
        </p:spPr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43062" y="7286670"/>
            <a:ext cx="7200895" cy="32861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7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4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11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8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850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22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5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96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5790020" y="747129"/>
            <a:ext cx="1796652" cy="15909731"/>
          </a:xfrm>
        </p:spPr>
        <p:txBody>
          <a:bodyPr vert="eaVert"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64" y="747129"/>
            <a:ext cx="5218506" cy="15909731"/>
          </a:xfrm>
        </p:spPr>
        <p:txBody>
          <a:bodyPr vert="eaVert"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2615" y="8262944"/>
            <a:ext cx="8743950" cy="2553891"/>
          </a:xfrm>
        </p:spPr>
        <p:txBody>
          <a:bodyPr anchor="t"/>
          <a:lstStyle>
            <a:lvl1pPr algn="l">
              <a:defRPr sz="5550" b="1" cap="all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12615" y="5450116"/>
            <a:ext cx="8743950" cy="2812847"/>
          </a:xfrm>
        </p:spPr>
        <p:txBody>
          <a:bodyPr anchor="b"/>
          <a:lstStyle>
            <a:lvl1pPr marL="0" indent="0">
              <a:buNone/>
              <a:defRPr sz="2775">
                <a:solidFill>
                  <a:schemeClr val="tx1">
                    <a:tint val="75000"/>
                  </a:schemeClr>
                </a:solidFill>
              </a:defRPr>
            </a:lvl1pPr>
            <a:lvl2pPr marL="637011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2pPr>
            <a:lvl3pPr marL="1274021" indent="0">
              <a:buNone/>
              <a:defRPr sz="2175">
                <a:solidFill>
                  <a:schemeClr val="tx1">
                    <a:tint val="75000"/>
                  </a:schemeClr>
                </a:solidFill>
              </a:defRPr>
            </a:lvl3pPr>
            <a:lvl4pPr marL="191103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54804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318505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822063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4459074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5096088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00060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079084" y="4351772"/>
            <a:ext cx="3507579" cy="12305113"/>
          </a:xfrm>
        </p:spPr>
        <p:txBody>
          <a:bodyPr/>
          <a:lstStyle>
            <a:lvl1pPr>
              <a:defRPr sz="3824"/>
            </a:lvl1pPr>
            <a:lvl2pPr>
              <a:defRPr sz="3374"/>
            </a:lvl2pPr>
            <a:lvl3pPr>
              <a:defRPr sz="2775"/>
            </a:lvl3pPr>
            <a:lvl4pPr>
              <a:defRPr sz="2475"/>
            </a:lvl4pPr>
            <a:lvl5pPr>
              <a:defRPr sz="2475"/>
            </a:lvl5pPr>
            <a:lvl6pPr>
              <a:defRPr sz="2475"/>
            </a:lvl6pPr>
            <a:lvl7pPr>
              <a:defRPr sz="2475"/>
            </a:lvl7pPr>
            <a:lvl8pPr>
              <a:defRPr sz="2475"/>
            </a:lvl8pPr>
            <a:lvl9pPr>
              <a:defRPr sz="24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</p:spPr>
        <p:txBody>
          <a:bodyPr/>
          <a:lstStyle>
            <a:lvl1pPr>
              <a:defRPr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5" y="2878355"/>
            <a:ext cx="4545216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4355" y="4077904"/>
            <a:ext cx="4545216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25664" y="2878355"/>
            <a:ext cx="4546993" cy="1199557"/>
          </a:xfrm>
        </p:spPr>
        <p:txBody>
          <a:bodyPr anchor="b"/>
          <a:lstStyle>
            <a:lvl1pPr marL="0" indent="0">
              <a:buNone/>
              <a:defRPr sz="3374" b="1"/>
            </a:lvl1pPr>
            <a:lvl2pPr marL="637011" indent="0">
              <a:buNone/>
              <a:defRPr sz="2775" b="1"/>
            </a:lvl2pPr>
            <a:lvl3pPr marL="1274021" indent="0">
              <a:buNone/>
              <a:defRPr sz="2475" b="1"/>
            </a:lvl3pPr>
            <a:lvl4pPr marL="1911033" indent="0">
              <a:buNone/>
              <a:defRPr sz="2175" b="1"/>
            </a:lvl4pPr>
            <a:lvl5pPr marL="2548043" indent="0">
              <a:buNone/>
              <a:defRPr sz="2175" b="1"/>
            </a:lvl5pPr>
            <a:lvl6pPr marL="3185053" indent="0">
              <a:buNone/>
              <a:defRPr sz="2175" b="1"/>
            </a:lvl6pPr>
            <a:lvl7pPr marL="3822063" indent="0">
              <a:buNone/>
              <a:defRPr sz="2175" b="1"/>
            </a:lvl7pPr>
            <a:lvl8pPr marL="4459074" indent="0">
              <a:buNone/>
              <a:defRPr sz="2175" b="1"/>
            </a:lvl8pPr>
            <a:lvl9pPr marL="5096088" indent="0">
              <a:buNone/>
              <a:defRPr sz="2175" b="1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25664" y="4077904"/>
            <a:ext cx="4546993" cy="7408671"/>
          </a:xfrm>
        </p:spPr>
        <p:txBody>
          <a:bodyPr/>
          <a:lstStyle>
            <a:lvl1pPr>
              <a:defRPr sz="3374"/>
            </a:lvl1pPr>
            <a:lvl2pPr>
              <a:defRPr sz="2775"/>
            </a:lvl2pPr>
            <a:lvl3pPr>
              <a:defRPr sz="2475"/>
            </a:lvl3pPr>
            <a:lvl4pPr>
              <a:defRPr sz="2175"/>
            </a:lvl4pPr>
            <a:lvl5pPr>
              <a:defRPr sz="2175"/>
            </a:lvl5pPr>
            <a:lvl6pPr>
              <a:defRPr sz="2175"/>
            </a:lvl6pPr>
            <a:lvl7pPr>
              <a:defRPr sz="2175"/>
            </a:lvl7pPr>
            <a:lvl8pPr>
              <a:defRPr sz="2175"/>
            </a:lvl8pPr>
            <a:lvl9pPr>
              <a:defRPr sz="21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4355" y="511984"/>
            <a:ext cx="3384351" cy="2178849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1946" y="511984"/>
            <a:ext cx="5750716" cy="10974591"/>
          </a:xfrm>
        </p:spPr>
        <p:txBody>
          <a:bodyPr/>
          <a:lstStyle>
            <a:lvl1pPr>
              <a:defRPr sz="4725"/>
            </a:lvl1pPr>
            <a:lvl2pPr>
              <a:defRPr sz="3824"/>
            </a:lvl2pPr>
            <a:lvl3pPr>
              <a:defRPr sz="3374"/>
            </a:lvl3pPr>
            <a:lvl4pPr>
              <a:defRPr sz="2775"/>
            </a:lvl4pPr>
            <a:lvl5pPr>
              <a:defRPr sz="2775"/>
            </a:lvl5pPr>
            <a:lvl6pPr>
              <a:defRPr sz="2775"/>
            </a:lvl6pPr>
            <a:lvl7pPr>
              <a:defRPr sz="2775"/>
            </a:lvl7pPr>
            <a:lvl8pPr>
              <a:defRPr sz="2775"/>
            </a:lvl8pPr>
            <a:lvl9pPr>
              <a:defRPr sz="2775"/>
            </a:lvl9pPr>
          </a:lstStyle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4355" y="2690822"/>
            <a:ext cx="3384351" cy="8795750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16333" y="9001142"/>
            <a:ext cx="6172200" cy="1062625"/>
          </a:xfrm>
        </p:spPr>
        <p:txBody>
          <a:bodyPr anchor="b"/>
          <a:lstStyle>
            <a:lvl1pPr algn="l">
              <a:defRPr sz="2775" b="1"/>
            </a:lvl1pPr>
          </a:lstStyle>
          <a:p>
            <a:r>
              <a:rPr lang="nl-BE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016333" y="1148974"/>
            <a:ext cx="6172200" cy="7715250"/>
          </a:xfrm>
        </p:spPr>
        <p:txBody>
          <a:bodyPr/>
          <a:lstStyle>
            <a:lvl1pPr marL="0" indent="0">
              <a:buNone/>
              <a:defRPr sz="4725"/>
            </a:lvl1pPr>
            <a:lvl2pPr marL="637011" indent="0">
              <a:buNone/>
              <a:defRPr sz="3824"/>
            </a:lvl2pPr>
            <a:lvl3pPr marL="1274021" indent="0">
              <a:buNone/>
              <a:defRPr sz="3374"/>
            </a:lvl3pPr>
            <a:lvl4pPr marL="1911033" indent="0">
              <a:buNone/>
              <a:defRPr sz="2775"/>
            </a:lvl4pPr>
            <a:lvl5pPr marL="2548043" indent="0">
              <a:buNone/>
              <a:defRPr sz="2775"/>
            </a:lvl5pPr>
            <a:lvl6pPr marL="3185053" indent="0">
              <a:buNone/>
              <a:defRPr sz="2775"/>
            </a:lvl6pPr>
            <a:lvl7pPr marL="3822063" indent="0">
              <a:buNone/>
              <a:defRPr sz="2775"/>
            </a:lvl7pPr>
            <a:lvl8pPr marL="4459074" indent="0">
              <a:buNone/>
              <a:defRPr sz="2775"/>
            </a:lvl8pPr>
            <a:lvl9pPr marL="5096088" indent="0">
              <a:buNone/>
              <a:defRPr sz="2775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16333" y="10063784"/>
            <a:ext cx="6172200" cy="1509117"/>
          </a:xfrm>
        </p:spPr>
        <p:txBody>
          <a:bodyPr/>
          <a:lstStyle>
            <a:lvl1pPr marL="0" indent="0">
              <a:buNone/>
              <a:defRPr sz="1875"/>
            </a:lvl1pPr>
            <a:lvl2pPr marL="637011" indent="0">
              <a:buNone/>
              <a:defRPr sz="1500"/>
            </a:lvl2pPr>
            <a:lvl3pPr marL="1274021" indent="0">
              <a:buNone/>
              <a:defRPr sz="1500"/>
            </a:lvl3pPr>
            <a:lvl4pPr marL="1911033" indent="0">
              <a:buNone/>
              <a:defRPr sz="1049"/>
            </a:lvl4pPr>
            <a:lvl5pPr marL="2548043" indent="0">
              <a:buNone/>
              <a:defRPr sz="1049"/>
            </a:lvl5pPr>
            <a:lvl6pPr marL="3185053" indent="0">
              <a:buNone/>
              <a:defRPr sz="1049"/>
            </a:lvl6pPr>
            <a:lvl7pPr marL="3822063" indent="0">
              <a:buNone/>
              <a:defRPr sz="1049"/>
            </a:lvl7pPr>
            <a:lvl8pPr marL="4459074" indent="0">
              <a:buNone/>
              <a:defRPr sz="1049"/>
            </a:lvl8pPr>
            <a:lvl9pPr marL="5096088" indent="0">
              <a:buNone/>
              <a:defRPr sz="1049"/>
            </a:lvl9pPr>
          </a:lstStyle>
          <a:p>
            <a:pPr lvl="0"/>
            <a:r>
              <a:rPr lang="nl-BE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4357" y="514965"/>
            <a:ext cx="9258305" cy="2143115"/>
          </a:xfrm>
          <a:prstGeom prst="rect">
            <a:avLst/>
          </a:prstGeom>
        </p:spPr>
        <p:txBody>
          <a:bodyPr vert="horz" lIns="169880" tIns="84935" rIns="169880" bIns="84935" rtlCol="0" anchor="ctr">
            <a:normAutofit/>
          </a:bodyPr>
          <a:lstStyle/>
          <a:p>
            <a:r>
              <a:rPr lang="nl-BE" dirty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4357" y="3000402"/>
            <a:ext cx="9258305" cy="8486173"/>
          </a:xfrm>
          <a:prstGeom prst="rect">
            <a:avLst/>
          </a:prstGeom>
        </p:spPr>
        <p:txBody>
          <a:bodyPr vert="horz" lIns="169880" tIns="84935" rIns="169880" bIns="84935" rtlCol="0">
            <a:normAutofit/>
          </a:bodyPr>
          <a:lstStyle/>
          <a:p>
            <a:pPr lvl="0"/>
            <a:r>
              <a:rPr lang="nl-BE"/>
              <a:t>Cliquez pour modifier les styles du texte du masque</a:t>
            </a:r>
          </a:p>
          <a:p>
            <a:pPr lvl="1"/>
            <a:r>
              <a:rPr lang="nl-BE"/>
              <a:t>Deuxième niveau</a:t>
            </a:r>
          </a:p>
          <a:p>
            <a:pPr lvl="2"/>
            <a:r>
              <a:rPr lang="nl-BE"/>
              <a:t>Troisième niveau</a:t>
            </a:r>
          </a:p>
          <a:p>
            <a:pPr lvl="3"/>
            <a:r>
              <a:rPr lang="nl-BE"/>
              <a:t>Quatrième niveau</a:t>
            </a:r>
          </a:p>
          <a:p>
            <a:pPr lvl="4"/>
            <a:r>
              <a:rPr lang="nl-BE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4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A5F-4D70-7F48-8325-A2D4409AD77C}" type="datetimeFigureOut">
              <a:rPr lang="fr-FR" smtClean="0"/>
              <a:pPr/>
              <a:t>13/05/2025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14737" y="11918177"/>
            <a:ext cx="3257545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372359" y="11918177"/>
            <a:ext cx="2400300" cy="684602"/>
          </a:xfrm>
          <a:prstGeom prst="rect">
            <a:avLst/>
          </a:prstGeom>
        </p:spPr>
        <p:txBody>
          <a:bodyPr vert="horz" lIns="169880" tIns="84935" rIns="169880" bIns="84935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4DDBB-6A69-5143-A673-9D95E735AA2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37011" rtl="0" eaLnBrk="1" latinLnBrk="0" hangingPunct="1">
        <a:spcBef>
          <a:spcPct val="0"/>
        </a:spcBef>
        <a:buNone/>
        <a:defRPr sz="6149" kern="1200">
          <a:solidFill>
            <a:schemeClr val="tx1"/>
          </a:solidFill>
          <a:latin typeface="Verdana"/>
          <a:ea typeface="+mj-ea"/>
          <a:cs typeface="Verdana"/>
        </a:defRPr>
      </a:lvl1pPr>
    </p:titleStyle>
    <p:bodyStyle>
      <a:lvl1pPr marL="477757" indent="-477757" algn="l" defTabSz="637011" rtl="0" eaLnBrk="1" latinLnBrk="0" hangingPunct="1">
        <a:spcBef>
          <a:spcPct val="20000"/>
        </a:spcBef>
        <a:buFont typeface="Arial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035140" indent="-398131" algn="l" defTabSz="637011" rtl="0" eaLnBrk="1" latinLnBrk="0" hangingPunct="1">
        <a:spcBef>
          <a:spcPct val="20000"/>
        </a:spcBef>
        <a:buFont typeface="Arial"/>
        <a:buChar char="–"/>
        <a:defRPr sz="3824" kern="1200">
          <a:solidFill>
            <a:schemeClr val="tx1"/>
          </a:solidFill>
          <a:latin typeface="+mn-lt"/>
          <a:ea typeface="+mn-ea"/>
          <a:cs typeface="+mn-cs"/>
        </a:defRPr>
      </a:lvl2pPr>
      <a:lvl3pPr marL="1592526" indent="-318507" algn="l" defTabSz="637011" rtl="0" eaLnBrk="1" latinLnBrk="0" hangingPunct="1">
        <a:spcBef>
          <a:spcPct val="20000"/>
        </a:spcBef>
        <a:buFont typeface="Arial"/>
        <a:buChar char="•"/>
        <a:defRPr sz="3374" kern="1200">
          <a:solidFill>
            <a:schemeClr val="tx1"/>
          </a:solidFill>
          <a:latin typeface="+mn-lt"/>
          <a:ea typeface="+mn-ea"/>
          <a:cs typeface="+mn-cs"/>
        </a:defRPr>
      </a:lvl3pPr>
      <a:lvl4pPr marL="2229539" indent="-318507" algn="l" defTabSz="637011" rtl="0" eaLnBrk="1" latinLnBrk="0" hangingPunct="1">
        <a:spcBef>
          <a:spcPct val="20000"/>
        </a:spcBef>
        <a:buFont typeface="Arial"/>
        <a:buChar char="–"/>
        <a:defRPr sz="2775" kern="1200">
          <a:solidFill>
            <a:schemeClr val="tx1"/>
          </a:solidFill>
          <a:latin typeface="+mn-lt"/>
          <a:ea typeface="+mn-ea"/>
          <a:cs typeface="+mn-cs"/>
        </a:defRPr>
      </a:lvl4pPr>
      <a:lvl5pPr marL="2866549" indent="-318507" algn="l" defTabSz="637011" rtl="0" eaLnBrk="1" latinLnBrk="0" hangingPunct="1">
        <a:spcBef>
          <a:spcPct val="20000"/>
        </a:spcBef>
        <a:buFont typeface="Arial"/>
        <a:buChar char="»"/>
        <a:defRPr sz="2775" kern="1200">
          <a:solidFill>
            <a:schemeClr val="tx1"/>
          </a:solidFill>
          <a:latin typeface="+mn-lt"/>
          <a:ea typeface="+mn-ea"/>
          <a:cs typeface="+mn-cs"/>
        </a:defRPr>
      </a:lvl5pPr>
      <a:lvl6pPr marL="350356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6pPr>
      <a:lvl7pPr marL="4140571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7pPr>
      <a:lvl8pPr marL="477758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8pPr>
      <a:lvl9pPr marL="5414590" indent="-318507" algn="l" defTabSz="637011" rtl="0" eaLnBrk="1" latinLnBrk="0" hangingPunct="1">
        <a:spcBef>
          <a:spcPct val="20000"/>
        </a:spcBef>
        <a:buFont typeface="Arial"/>
        <a:buChar char="•"/>
        <a:defRPr sz="27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1pPr>
      <a:lvl2pPr marL="63701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2pPr>
      <a:lvl3pPr marL="1274021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3pPr>
      <a:lvl4pPr marL="191103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4pPr>
      <a:lvl5pPr marL="254804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5pPr>
      <a:lvl6pPr marL="318505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6pPr>
      <a:lvl7pPr marL="3822063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7pPr>
      <a:lvl8pPr marL="4459074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8pPr>
      <a:lvl9pPr marL="5096088" algn="l" defTabSz="637011" rtl="0" eaLnBrk="1" latinLnBrk="0" hangingPunct="1">
        <a:defRPr sz="24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 descr="Imagen que contiene interior, tabla, juguete, computadora&#10;&#10;El contenido generado por IA puede ser incorrecto.">
            <a:extLst>
              <a:ext uri="{FF2B5EF4-FFF2-40B4-BE49-F238E27FC236}">
                <a16:creationId xmlns:a16="http://schemas.microsoft.com/office/drawing/2014/main" id="{2F5D1AC9-F130-9591-14FD-74B277F54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2858748"/>
          </a:xfrm>
          <a:prstGeom prst="rect">
            <a:avLst/>
          </a:prstGeom>
        </p:spPr>
      </p:pic>
      <p:pic>
        <p:nvPicPr>
          <p:cNvPr id="4" name="Imagen 3" descr="Un dibujo de una persona&#10;&#10;El contenido generado por IA puede ser incorrecto.">
            <a:extLst>
              <a:ext uri="{FF2B5EF4-FFF2-40B4-BE49-F238E27FC236}">
                <a16:creationId xmlns:a16="http://schemas.microsoft.com/office/drawing/2014/main" id="{CA023515-760D-A327-F35E-7A43841E7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236" y="11628841"/>
            <a:ext cx="1057092" cy="770327"/>
          </a:xfrm>
          <a:prstGeom prst="rect">
            <a:avLst/>
          </a:prstGeom>
        </p:spPr>
      </p:pic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D7423639-6093-F47B-4D1B-267B87F8E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239" y="11417547"/>
            <a:ext cx="2567806" cy="1165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FE3560E-F330-44F8-6E8A-789DE6D3B0B8}"/>
              </a:ext>
            </a:extLst>
          </p:cNvPr>
          <p:cNvSpPr txBox="1">
            <a:spLocks/>
          </p:cNvSpPr>
          <p:nvPr/>
        </p:nvSpPr>
        <p:spPr>
          <a:xfrm>
            <a:off x="1435088" y="8876335"/>
            <a:ext cx="7416824" cy="193277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algn="ctr">
              <a:lnSpc>
                <a:spcPts val="4600"/>
              </a:lnSpc>
            </a:pP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Sjelle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natyrën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me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vete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kujtime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apo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fotografi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</a:p>
          <a:p>
            <a:pPr algn="ctr">
              <a:lnSpc>
                <a:spcPts val="4600"/>
              </a:lnSpc>
            </a:pP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fr-FR" sz="4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valixhe</a:t>
            </a:r>
            <a:r>
              <a:rPr lang="fr-F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!​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FA601E5-6BA5-2AA1-65A2-63A843F9CD28}"/>
              </a:ext>
            </a:extLst>
          </p:cNvPr>
          <p:cNvSpPr txBox="1">
            <a:spLocks/>
          </p:cNvSpPr>
          <p:nvPr/>
        </p:nvSpPr>
        <p:spPr>
          <a:xfrm>
            <a:off x="399602" y="491268"/>
            <a:ext cx="5247954" cy="4497947"/>
          </a:xfrm>
          <a:prstGeom prst="rect">
            <a:avLst/>
          </a:prstGeom>
        </p:spPr>
        <p:txBody>
          <a:bodyPr vert="horz" lIns="0" tIns="45720" rIns="91440" bIns="0" rtlCol="0" anchor="t">
            <a:normAutofit fontScale="92500" lnSpcReduction="20000"/>
          </a:bodyPr>
          <a:lstStyle>
            <a:lvl1pPr algn="ctr" defTabSz="2857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7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MBAJE NATYRËN TË PASTËR,</a:t>
            </a:r>
            <a:br>
              <a:rPr lang="en-GB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mos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sjell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bimët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në</a:t>
            </a:r>
            <a:r>
              <a:rPr lang="en-GB" sz="6600" b="1" dirty="0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6600" b="1" dirty="0" err="1">
                <a:solidFill>
                  <a:schemeClr val="bg1"/>
                </a:solidFill>
                <a:latin typeface="Roboto Th" pitchFamily="2" charset="0"/>
                <a:ea typeface="Roboto" panose="02000000000000000000" pitchFamily="2" charset="0"/>
                <a:cs typeface="Roboto" panose="02000000000000000000" pitchFamily="2" charset="0"/>
              </a:rPr>
              <a:t>shtëpi</a:t>
            </a:r>
            <a:endParaRPr lang="en-GB" sz="6600" b="1" dirty="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A551FE-3AEF-22B7-447F-CA5048DCA267}"/>
              </a:ext>
            </a:extLst>
          </p:cNvPr>
          <p:cNvSpPr txBox="1">
            <a:spLocks/>
          </p:cNvSpPr>
          <p:nvPr/>
        </p:nvSpPr>
        <p:spPr>
          <a:xfrm>
            <a:off x="3222309" y="10841483"/>
            <a:ext cx="3842382" cy="576064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#PlantHealth4Life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848FF9-2DDF-4297-9E09-BD22B609BC1D}">
  <ds:schemaRefs>
    <ds:schemaRef ds:uri="http://schemas.microsoft.com/office/2006/metadata/properties"/>
    <ds:schemaRef ds:uri="http://schemas.microsoft.com/office/infopath/2007/PartnerControls"/>
    <ds:schemaRef ds:uri="85a1b0b8-d8f3-4231-9410-7b54b719e9e5"/>
    <ds:schemaRef ds:uri="7111a519-8876-491d-8de4-efb46eaf868d"/>
  </ds:schemaRefs>
</ds:datastoreItem>
</file>

<file path=customXml/itemProps2.xml><?xml version="1.0" encoding="utf-8"?>
<ds:datastoreItem xmlns:ds="http://schemas.openxmlformats.org/officeDocument/2006/customXml" ds:itemID="{565579B5-4E47-4FAB-BF87-77F4F3C40D91}"/>
</file>

<file path=customXml/itemProps3.xml><?xml version="1.0" encoding="utf-8"?>
<ds:datastoreItem xmlns:ds="http://schemas.openxmlformats.org/officeDocument/2006/customXml" ds:itemID="{7A7AE151-7B18-4699-A2BB-550AD5F825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Roboto</vt:lpstr>
      <vt:lpstr>Roboto Medium</vt:lpstr>
      <vt:lpstr>Roboto Th</vt:lpstr>
      <vt:lpstr>Verdana</vt:lpstr>
      <vt:lpstr>Thème Office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john</dc:creator>
  <cp:lastModifiedBy>Yllka Dibrani</cp:lastModifiedBy>
  <cp:revision>41</cp:revision>
  <dcterms:created xsi:type="dcterms:W3CDTF">2023-07-25T13:09:41Z</dcterms:created>
  <dcterms:modified xsi:type="dcterms:W3CDTF">2025-05-13T12:41:07Z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