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13716000" cy="169195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35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33" d="100"/>
          <a:sy n="33" d="100"/>
        </p:scale>
        <p:origin x="2453" y="1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769015"/>
            <a:ext cx="11658600" cy="5890519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8886695"/>
            <a:ext cx="10287000" cy="4084979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9495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7093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00811"/>
            <a:ext cx="2957513" cy="1433855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00811"/>
            <a:ext cx="8701088" cy="1433855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7075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5338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18149"/>
            <a:ext cx="11830050" cy="7038072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322804"/>
            <a:ext cx="11830050" cy="3701156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4582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04053"/>
            <a:ext cx="5829300" cy="107353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04053"/>
            <a:ext cx="5829300" cy="107353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1411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00814"/>
            <a:ext cx="11830050" cy="32703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147647"/>
            <a:ext cx="5802510" cy="203269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180345"/>
            <a:ext cx="5802510" cy="90903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147647"/>
            <a:ext cx="5831087" cy="203269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180345"/>
            <a:ext cx="5831087" cy="90903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7289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2842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512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27972"/>
            <a:ext cx="4423767" cy="394790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36109"/>
            <a:ext cx="6943725" cy="12023865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075872"/>
            <a:ext cx="4423767" cy="94036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352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27972"/>
            <a:ext cx="4423767" cy="394790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36109"/>
            <a:ext cx="6943725" cy="12023865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075872"/>
            <a:ext cx="4423767" cy="94036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922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00814"/>
            <a:ext cx="11830050" cy="32703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04053"/>
            <a:ext cx="11830050" cy="107353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681943"/>
            <a:ext cx="308610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681943"/>
            <a:ext cx="462915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681943"/>
            <a:ext cx="308610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4844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lant with green leaves and a white mouse&#10;&#10;AI-generated content may be incorrect.">
            <a:extLst>
              <a:ext uri="{FF2B5EF4-FFF2-40B4-BE49-F238E27FC236}">
                <a16:creationId xmlns:a16="http://schemas.microsoft.com/office/drawing/2014/main" id="{94CA0AAA-895D-BB51-E161-819755143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416205" y="13225346"/>
            <a:ext cx="10883590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Ju </a:t>
            </a:r>
            <a:r>
              <a:rPr lang="es-ES" sz="8800" b="0" i="0" u="none" strike="noStrike" baseline="30000" dirty="0" err="1">
                <a:solidFill>
                  <a:srgbClr val="FFFFFF"/>
                </a:solidFill>
                <a:latin typeface="Roboto Medium" panose="02000000000000000000" pitchFamily="2" charset="0"/>
              </a:rPr>
              <a:t>mund</a:t>
            </a:r>
            <a:r>
              <a:rPr lang="es-ES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 </a:t>
            </a:r>
            <a:r>
              <a:rPr lang="es-ES" sz="8800" b="0" i="0" u="none" strike="noStrike" baseline="30000" dirty="0" err="1">
                <a:solidFill>
                  <a:srgbClr val="FFFFFF"/>
                </a:solidFill>
                <a:latin typeface="Roboto Medium" panose="02000000000000000000" pitchFamily="2" charset="0"/>
              </a:rPr>
              <a:t>të</a:t>
            </a:r>
            <a:r>
              <a:rPr lang="es-ES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 </a:t>
            </a:r>
            <a:r>
              <a:rPr lang="es-ES" sz="8800" b="0" i="0" u="none" strike="noStrike" baseline="30000" dirty="0" err="1">
                <a:solidFill>
                  <a:srgbClr val="FFFFFF"/>
                </a:solidFill>
                <a:latin typeface="Roboto Medium" panose="02000000000000000000" pitchFamily="2" charset="0"/>
              </a:rPr>
              <a:t>përhapni</a:t>
            </a:r>
            <a:r>
              <a:rPr lang="es-ES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 </a:t>
            </a:r>
            <a:r>
              <a:rPr lang="es-ES" sz="8800" b="0" i="0" u="none" strike="noStrike" baseline="30000" dirty="0" err="1">
                <a:solidFill>
                  <a:srgbClr val="FFFFFF"/>
                </a:solidFill>
                <a:latin typeface="Roboto Medium" panose="02000000000000000000" pitchFamily="2" charset="0"/>
              </a:rPr>
              <a:t>parazitë</a:t>
            </a:r>
            <a:r>
              <a:rPr lang="es-ES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 </a:t>
            </a:r>
            <a:r>
              <a:rPr lang="es-ES" sz="8800" b="0" i="0" u="none" strike="noStrike" baseline="30000" dirty="0" err="1">
                <a:solidFill>
                  <a:srgbClr val="FFFFFF"/>
                </a:solidFill>
                <a:latin typeface="Roboto Medium" panose="02000000000000000000" pitchFamily="2" charset="0"/>
              </a:rPr>
              <a:t>të</a:t>
            </a:r>
            <a:r>
              <a:rPr lang="es-ES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 </a:t>
            </a:r>
            <a:r>
              <a:rPr lang="es-ES" sz="8800" b="0" i="0" u="none" strike="noStrike" baseline="30000" dirty="0" err="1">
                <a:solidFill>
                  <a:srgbClr val="FFFFFF"/>
                </a:solidFill>
                <a:latin typeface="Roboto Medium" panose="02000000000000000000" pitchFamily="2" charset="0"/>
              </a:rPr>
              <a:t>rinj</a:t>
            </a:r>
            <a:r>
              <a:rPr lang="es-ES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 </a:t>
            </a:r>
            <a:r>
              <a:rPr lang="es-ES" sz="8800" b="0" i="0" u="none" strike="noStrike" baseline="30000" dirty="0" err="1">
                <a:solidFill>
                  <a:srgbClr val="FFFFFF"/>
                </a:solidFill>
                <a:latin typeface="Roboto Medium" panose="02000000000000000000" pitchFamily="2" charset="0"/>
              </a:rPr>
              <a:t>teksa</a:t>
            </a:r>
            <a:r>
              <a:rPr lang="es-ES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 i </a:t>
            </a:r>
            <a:r>
              <a:rPr lang="es-ES" sz="8800" b="0" i="0" u="none" strike="noStrike" baseline="30000" dirty="0" err="1">
                <a:solidFill>
                  <a:srgbClr val="FFFFFF"/>
                </a:solidFill>
                <a:latin typeface="Roboto Medium" panose="02000000000000000000" pitchFamily="2" charset="0"/>
              </a:rPr>
              <a:t>mbani</a:t>
            </a:r>
            <a:r>
              <a:rPr lang="es-ES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 ato </a:t>
            </a:r>
            <a:r>
              <a:rPr lang="es-ES" sz="8800" b="0" i="0" u="none" strike="noStrike" baseline="30000" dirty="0" err="1">
                <a:solidFill>
                  <a:srgbClr val="FFFFFF"/>
                </a:solidFill>
                <a:latin typeface="Roboto Medium" panose="02000000000000000000" pitchFamily="2" charset="0"/>
              </a:rPr>
              <a:t>në</a:t>
            </a:r>
            <a:r>
              <a:rPr lang="es-ES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 </a:t>
            </a:r>
            <a:r>
              <a:rPr lang="es-ES" sz="8800" b="0" i="0" u="none" strike="noStrike" baseline="30000" dirty="0" err="1">
                <a:solidFill>
                  <a:srgbClr val="FFFFFF"/>
                </a:solidFill>
                <a:latin typeface="Roboto Medium" panose="02000000000000000000" pitchFamily="2" charset="0"/>
              </a:rPr>
              <a:t>bagazhet</a:t>
            </a:r>
            <a:r>
              <a:rPr lang="es-ES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 </a:t>
            </a:r>
            <a:r>
              <a:rPr lang="es-ES" sz="8800" b="0" i="0" u="none" strike="noStrike" baseline="30000" dirty="0" err="1">
                <a:solidFill>
                  <a:srgbClr val="FFFFFF"/>
                </a:solidFill>
                <a:latin typeface="Roboto Medium" panose="02000000000000000000" pitchFamily="2" charset="0"/>
              </a:rPr>
              <a:t>tuaja</a:t>
            </a:r>
            <a:r>
              <a:rPr lang="es-ES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.</a:t>
            </a:r>
            <a:endParaRPr lang="en-GB" sz="8800"/>
          </a:p>
          <a:p>
            <a:pPr marR="0" algn="ctr" rtl="0"/>
            <a:endParaRPr lang="en-GB" sz="8800" b="0" i="0" u="none" strike="noStrike" baseline="30000" dirty="0">
              <a:solidFill>
                <a:srgbClr val="FFFFFF"/>
              </a:solidFill>
              <a:latin typeface="Roboto Medium" panose="02000000000000000000" pitchFamily="2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81233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F62C9A67B5C214291B4884C02BDFC87" ma:contentTypeVersion="16" ma:contentTypeDescription="Crear nuevo documento." ma:contentTypeScope="" ma:versionID="72fbf1df348c7c3304a6e70b52f1c758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4c3f6af9bbe32d249816b59c7ba35afa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896CEE1-3812-4598-847C-24DCF453F16A}">
  <ds:schemaRefs>
    <ds:schemaRef ds:uri="http://schemas.microsoft.com/office/2006/metadata/properties"/>
    <ds:schemaRef ds:uri="http://schemas.microsoft.com/office/infopath/2007/PartnerControls"/>
    <ds:schemaRef ds:uri="85a1b0b8-d8f3-4231-9410-7b54b719e9e5"/>
    <ds:schemaRef ds:uri="7111a519-8876-491d-8de4-efb46eaf868d"/>
  </ds:schemaRefs>
</ds:datastoreItem>
</file>

<file path=customXml/itemProps2.xml><?xml version="1.0" encoding="utf-8"?>
<ds:datastoreItem xmlns:ds="http://schemas.openxmlformats.org/officeDocument/2006/customXml" ds:itemID="{CAA3C226-F436-46E8-BCFD-4F279623B6D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FCE15C7-8C4D-4F66-9430-4DD7819C965C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15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Roboto Medium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Garcia, Javier</dc:creator>
  <cp:lastModifiedBy>Yllka Dibrani</cp:lastModifiedBy>
  <cp:revision>5</cp:revision>
  <dcterms:created xsi:type="dcterms:W3CDTF">2025-04-24T08:29:27Z</dcterms:created>
  <dcterms:modified xsi:type="dcterms:W3CDTF">2025-05-14T22:21:25Z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</Properties>
</file>