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33" d="100"/>
          <a:sy n="33" d="100"/>
        </p:scale>
        <p:origin x="245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itcase with stickers on it&#10;&#10;AI-generated content may be incorrect.">
            <a:extLst>
              <a:ext uri="{FF2B5EF4-FFF2-40B4-BE49-F238E27FC236}">
                <a16:creationId xmlns:a16="http://schemas.microsoft.com/office/drawing/2014/main" id="{CB172F19-7CEE-1497-304E-B873E4D3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05054" y="1940312"/>
            <a:ext cx="1088359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5000" b="1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Po </a:t>
            </a:r>
            <a:r>
              <a:rPr lang="fr-FR" sz="15000" b="1" baseline="30000" dirty="0" err="1">
                <a:solidFill>
                  <a:srgbClr val="FFFFFF"/>
                </a:solidFill>
                <a:latin typeface="Roboto" panose="02000000000000000000" pitchFamily="2" charset="0"/>
              </a:rPr>
              <a:t>udhëtoni</a:t>
            </a:r>
            <a:r>
              <a:rPr lang="fr-FR" sz="15000" b="1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 </a:t>
            </a:r>
            <a:r>
              <a:rPr lang="fr-FR" sz="15000" b="1" baseline="30000" dirty="0" err="1">
                <a:solidFill>
                  <a:srgbClr val="FFFFFF"/>
                </a:solidFill>
                <a:latin typeface="Roboto" panose="02000000000000000000" pitchFamily="2" charset="0"/>
              </a:rPr>
              <a:t>jashtë</a:t>
            </a:r>
            <a:r>
              <a:rPr lang="fr-FR" sz="15000" b="1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 BE-</a:t>
            </a:r>
            <a:r>
              <a:rPr lang="fr-FR" sz="15000" b="1" baseline="30000">
                <a:solidFill>
                  <a:srgbClr val="FFFFFF"/>
                </a:solidFill>
                <a:latin typeface="Roboto" panose="02000000000000000000" pitchFamily="2" charset="0"/>
              </a:rPr>
              <a:t>së</a:t>
            </a:r>
            <a:r>
              <a:rPr lang="fr-FR" sz="15000" b="1" i="0" u="none" strike="noStrike" baseline="30000">
                <a:solidFill>
                  <a:srgbClr val="FFFFFF"/>
                </a:solidFill>
                <a:latin typeface="Roboto" panose="02000000000000000000" pitchFamily="2" charset="0"/>
              </a:rPr>
              <a:t>?</a:t>
            </a:r>
            <a:endParaRPr lang="fr-FR" sz="15000" b="1" i="0" u="none" strike="noStrike" baseline="30000" dirty="0">
              <a:solidFill>
                <a:srgbClr val="FFFFFF"/>
              </a:solidFill>
              <a:latin typeface="Roboto" panose="02000000000000000000" pitchFamily="2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CB5EA5-0413-4FDA-8B14-432A28910123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customXml/itemProps2.xml><?xml version="1.0" encoding="utf-8"?>
<ds:datastoreItem xmlns:ds="http://schemas.openxmlformats.org/officeDocument/2006/customXml" ds:itemID="{BCEBA045-8E0D-438A-ABFC-DEE8423D803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7A56C93-BC98-48E8-A5F7-70539E34B1C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5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Roboto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Yllka Dibrani</cp:lastModifiedBy>
  <cp:revision>4</cp:revision>
  <dcterms:created xsi:type="dcterms:W3CDTF">2025-04-24T08:29:27Z</dcterms:created>
  <dcterms:modified xsi:type="dcterms:W3CDTF">2025-05-13T13:44:34Z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