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5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8800" b="1" i="0" u="none" strike="noStrike" baseline="30000" dirty="0">
                <a:latin typeface="Roboto Medium" panose="02000000000000000000" pitchFamily="2" charset="0"/>
              </a:rPr>
              <a:t>… 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por</a:t>
            </a:r>
            <a:r>
              <a:rPr lang="en-GB" sz="8800" b="1" baseline="30000" dirty="0">
                <a:latin typeface="Roboto Medium" panose="02000000000000000000" pitchFamily="2" charset="0"/>
              </a:rPr>
              <a:t>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mos</a:t>
            </a:r>
            <a:r>
              <a:rPr lang="en-GB" sz="8800" b="1" baseline="30000" dirty="0">
                <a:latin typeface="Roboto Medium" panose="02000000000000000000" pitchFamily="2" charset="0"/>
              </a:rPr>
              <a:t>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i</a:t>
            </a:r>
            <a:r>
              <a:rPr lang="en-GB" sz="8800" b="1" baseline="30000" dirty="0">
                <a:latin typeface="Roboto Medium" panose="02000000000000000000" pitchFamily="2" charset="0"/>
              </a:rPr>
              <a:t>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merrni</a:t>
            </a:r>
            <a:r>
              <a:rPr lang="en-GB" sz="8800" b="1" baseline="30000" dirty="0">
                <a:latin typeface="Roboto Medium" panose="02000000000000000000" pitchFamily="2" charset="0"/>
              </a:rPr>
              <a:t> me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vete</a:t>
            </a:r>
            <a:r>
              <a:rPr lang="en-GB" sz="8800" b="1" baseline="30000" dirty="0">
                <a:latin typeface="Roboto Medium" panose="02000000000000000000" pitchFamily="2" charset="0"/>
              </a:rPr>
              <a:t>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kur</a:t>
            </a:r>
            <a:r>
              <a:rPr lang="en-GB" sz="8800" b="1" baseline="30000" dirty="0">
                <a:latin typeface="Roboto Medium" panose="02000000000000000000" pitchFamily="2" charset="0"/>
              </a:rPr>
              <a:t>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të</a:t>
            </a:r>
            <a:r>
              <a:rPr lang="en-GB" sz="8800" b="1" baseline="30000" dirty="0">
                <a:latin typeface="Roboto Medium" panose="02000000000000000000" pitchFamily="2" charset="0"/>
              </a:rPr>
              <a:t> </a:t>
            </a:r>
            <a:r>
              <a:rPr lang="en-GB" sz="8800" b="1" baseline="30000" dirty="0" err="1">
                <a:latin typeface="Roboto Medium" panose="02000000000000000000" pitchFamily="2" charset="0"/>
              </a:rPr>
              <a:t>ktheheni</a:t>
            </a:r>
            <a:r>
              <a:rPr lang="en-GB" sz="8800" b="1" baseline="30000">
                <a:latin typeface="Roboto Medium" panose="02000000000000000000" pitchFamily="2" charset="0"/>
              </a:rPr>
              <a:t>.</a:t>
            </a:r>
            <a:endParaRPr lang="en-GB" sz="8800" b="1" i="0" u="none" strike="noStrike" baseline="30000" dirty="0">
              <a:solidFill>
                <a:srgbClr val="000000"/>
              </a:solidFill>
              <a:latin typeface="Roboto Medium" panose="02000000000000000000" pitchFamily="2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5A9E9B-5256-4C01-9C9A-3095145EDFD1}"/>
</file>

<file path=customXml/itemProps2.xml><?xml version="1.0" encoding="utf-8"?>
<ds:datastoreItem xmlns:ds="http://schemas.openxmlformats.org/officeDocument/2006/customXml" ds:itemID="{9078F9D3-26BB-44E0-819C-0269DD114FA8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910FF070-61C7-47E8-9B8D-5105FACF07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11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 Medium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Yllka Dibrani</cp:lastModifiedBy>
  <cp:revision>5</cp:revision>
  <dcterms:created xsi:type="dcterms:W3CDTF">2025-04-24T08:29:27Z</dcterms:created>
  <dcterms:modified xsi:type="dcterms:W3CDTF">2025-05-14T22:20:41Z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