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-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15/05/2025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Shkrepni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foto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bimëve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preferuara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herë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të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dëshironi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...</a:t>
            </a:r>
          </a:p>
          <a:p>
            <a:pPr marR="0" algn="ctr" rtl="0"/>
            <a:endParaRPr lang="en-GB" sz="7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90EFCDD-D84C-4817-8798-D162A11F53D2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1A9752D9-6FFE-4964-9710-D09A2F591F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739D2B-73FF-4F45-AFB3-5410C48883F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11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Yllka Dibrani</cp:lastModifiedBy>
  <cp:revision>6</cp:revision>
  <dcterms:created xsi:type="dcterms:W3CDTF">2025-04-24T08:29:27Z</dcterms:created>
  <dcterms:modified xsi:type="dcterms:W3CDTF">2025-05-14T22:18:10Z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