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10287000" cy="10287000"/>
  <p:notesSz cx="6858000" cy="9144000"/>
  <p:defaultTextStyle>
    <a:defPPr>
      <a:defRPr lang="fr-FR"/>
    </a:defPPr>
    <a:lvl1pPr marL="0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1pPr>
    <a:lvl2pPr marL="574472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2pPr>
    <a:lvl3pPr marL="1148943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3pPr>
    <a:lvl4pPr marL="1723417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4pPr>
    <a:lvl5pPr marL="2297889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5pPr>
    <a:lvl6pPr marL="2872359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6pPr>
    <a:lvl7pPr marL="3446830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7pPr>
    <a:lvl8pPr marL="4021303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8pPr>
    <a:lvl9pPr marL="4595778" algn="l" defTabSz="574472" rtl="0" eaLnBrk="1" latinLnBrk="0" hangingPunct="1">
      <a:defRPr sz="223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pos="35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 autoAdjust="0"/>
    <p:restoredTop sz="94744"/>
  </p:normalViewPr>
  <p:slideViewPr>
    <p:cSldViewPr snapToObjects="1" showGuides="1">
      <p:cViewPr varScale="1">
        <p:scale>
          <a:sx n="54" d="100"/>
          <a:sy n="54" d="100"/>
        </p:scale>
        <p:origin x="2309" y="72"/>
      </p:cViewPr>
      <p:guideLst>
        <p:guide orient="horz" pos="3239"/>
        <p:guide pos="35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71544" y="3195666"/>
            <a:ext cx="8743951" cy="2205032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43062" y="5829336"/>
            <a:ext cx="7200895" cy="262889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37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4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1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48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850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220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59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096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790020" y="597703"/>
            <a:ext cx="1796652" cy="12727785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64" y="597703"/>
            <a:ext cx="5218506" cy="12727785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12615" y="6610355"/>
            <a:ext cx="8743951" cy="2043113"/>
          </a:xfrm>
        </p:spPr>
        <p:txBody>
          <a:bodyPr anchor="t"/>
          <a:lstStyle>
            <a:lvl1pPr algn="l">
              <a:defRPr sz="555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12615" y="4360093"/>
            <a:ext cx="8743951" cy="2250278"/>
          </a:xfrm>
        </p:spPr>
        <p:txBody>
          <a:bodyPr anchor="b"/>
          <a:lstStyle>
            <a:lvl1pPr marL="0" indent="0">
              <a:buNone/>
              <a:defRPr sz="2775">
                <a:solidFill>
                  <a:schemeClr val="tx1">
                    <a:tint val="75000"/>
                  </a:schemeClr>
                </a:solidFill>
              </a:defRPr>
            </a:lvl1pPr>
            <a:lvl2pPr marL="637010" indent="0">
              <a:buNone/>
              <a:defRPr sz="2476">
                <a:solidFill>
                  <a:schemeClr val="tx1">
                    <a:tint val="75000"/>
                  </a:schemeClr>
                </a:solidFill>
              </a:defRPr>
            </a:lvl2pPr>
            <a:lvl3pPr marL="1274018" indent="0">
              <a:buNone/>
              <a:defRPr sz="2175">
                <a:solidFill>
                  <a:schemeClr val="tx1">
                    <a:tint val="75000"/>
                  </a:schemeClr>
                </a:solidFill>
              </a:defRPr>
            </a:lvl3pPr>
            <a:lvl4pPr marL="1911029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4pPr>
            <a:lvl5pPr marL="2548037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5pPr>
            <a:lvl6pPr marL="3185045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6pPr>
            <a:lvl7pPr marL="3822054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7pPr>
            <a:lvl8pPr marL="4459064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8pPr>
            <a:lvl9pPr marL="5096076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00060" y="3481418"/>
            <a:ext cx="3507579" cy="9844090"/>
          </a:xfrm>
        </p:spPr>
        <p:txBody>
          <a:bodyPr/>
          <a:lstStyle>
            <a:lvl1pPr>
              <a:defRPr sz="3824"/>
            </a:lvl1pPr>
            <a:lvl2pPr>
              <a:defRPr sz="3374"/>
            </a:lvl2pPr>
            <a:lvl3pPr>
              <a:defRPr sz="2775"/>
            </a:lvl3pPr>
            <a:lvl4pPr>
              <a:defRPr sz="2476"/>
            </a:lvl4pPr>
            <a:lvl5pPr>
              <a:defRPr sz="2476"/>
            </a:lvl5pPr>
            <a:lvl6pPr>
              <a:defRPr sz="2476"/>
            </a:lvl6pPr>
            <a:lvl7pPr>
              <a:defRPr sz="2476"/>
            </a:lvl7pPr>
            <a:lvl8pPr>
              <a:defRPr sz="2476"/>
            </a:lvl8pPr>
            <a:lvl9pPr>
              <a:defRPr sz="2476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079084" y="3481418"/>
            <a:ext cx="3507579" cy="9844090"/>
          </a:xfrm>
        </p:spPr>
        <p:txBody>
          <a:bodyPr/>
          <a:lstStyle>
            <a:lvl1pPr>
              <a:defRPr sz="3824"/>
            </a:lvl1pPr>
            <a:lvl2pPr>
              <a:defRPr sz="3374"/>
            </a:lvl2pPr>
            <a:lvl3pPr>
              <a:defRPr sz="2775"/>
            </a:lvl3pPr>
            <a:lvl4pPr>
              <a:defRPr sz="2476"/>
            </a:lvl4pPr>
            <a:lvl5pPr>
              <a:defRPr sz="2476"/>
            </a:lvl5pPr>
            <a:lvl6pPr>
              <a:defRPr sz="2476"/>
            </a:lvl6pPr>
            <a:lvl7pPr>
              <a:defRPr sz="2476"/>
            </a:lvl7pPr>
            <a:lvl8pPr>
              <a:defRPr sz="2476"/>
            </a:lvl8pPr>
            <a:lvl9pPr>
              <a:defRPr sz="2476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7" y="411973"/>
            <a:ext cx="9258305" cy="1714492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4" y="2302685"/>
            <a:ext cx="4545217" cy="959646"/>
          </a:xfrm>
        </p:spPr>
        <p:txBody>
          <a:bodyPr anchor="b"/>
          <a:lstStyle>
            <a:lvl1pPr marL="0" indent="0">
              <a:buNone/>
              <a:defRPr sz="3374" b="1"/>
            </a:lvl1pPr>
            <a:lvl2pPr marL="637010" indent="0">
              <a:buNone/>
              <a:defRPr sz="2775" b="1"/>
            </a:lvl2pPr>
            <a:lvl3pPr marL="1274018" indent="0">
              <a:buNone/>
              <a:defRPr sz="2476" b="1"/>
            </a:lvl3pPr>
            <a:lvl4pPr marL="1911029" indent="0">
              <a:buNone/>
              <a:defRPr sz="2175" b="1"/>
            </a:lvl4pPr>
            <a:lvl5pPr marL="2548037" indent="0">
              <a:buNone/>
              <a:defRPr sz="2175" b="1"/>
            </a:lvl5pPr>
            <a:lvl6pPr marL="3185045" indent="0">
              <a:buNone/>
              <a:defRPr sz="2175" b="1"/>
            </a:lvl6pPr>
            <a:lvl7pPr marL="3822054" indent="0">
              <a:buNone/>
              <a:defRPr sz="2175" b="1"/>
            </a:lvl7pPr>
            <a:lvl8pPr marL="4459064" indent="0">
              <a:buNone/>
              <a:defRPr sz="2175" b="1"/>
            </a:lvl8pPr>
            <a:lvl9pPr marL="5096076" indent="0">
              <a:buNone/>
              <a:defRPr sz="2175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4354" y="3262323"/>
            <a:ext cx="4545217" cy="5926936"/>
          </a:xfrm>
        </p:spPr>
        <p:txBody>
          <a:bodyPr/>
          <a:lstStyle>
            <a:lvl1pPr>
              <a:defRPr sz="3374"/>
            </a:lvl1pPr>
            <a:lvl2pPr>
              <a:defRPr sz="2775"/>
            </a:lvl2pPr>
            <a:lvl3pPr>
              <a:defRPr sz="2476"/>
            </a:lvl3pPr>
            <a:lvl4pPr>
              <a:defRPr sz="2175"/>
            </a:lvl4pPr>
            <a:lvl5pPr>
              <a:defRPr sz="2175"/>
            </a:lvl5pPr>
            <a:lvl6pPr>
              <a:defRPr sz="2175"/>
            </a:lvl6pPr>
            <a:lvl7pPr>
              <a:defRPr sz="2175"/>
            </a:lvl7pPr>
            <a:lvl8pPr>
              <a:defRPr sz="2175"/>
            </a:lvl8pPr>
            <a:lvl9pPr>
              <a:defRPr sz="21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225664" y="2302685"/>
            <a:ext cx="4546993" cy="959646"/>
          </a:xfrm>
        </p:spPr>
        <p:txBody>
          <a:bodyPr anchor="b"/>
          <a:lstStyle>
            <a:lvl1pPr marL="0" indent="0">
              <a:buNone/>
              <a:defRPr sz="3374" b="1"/>
            </a:lvl1pPr>
            <a:lvl2pPr marL="637010" indent="0">
              <a:buNone/>
              <a:defRPr sz="2775" b="1"/>
            </a:lvl2pPr>
            <a:lvl3pPr marL="1274018" indent="0">
              <a:buNone/>
              <a:defRPr sz="2476" b="1"/>
            </a:lvl3pPr>
            <a:lvl4pPr marL="1911029" indent="0">
              <a:buNone/>
              <a:defRPr sz="2175" b="1"/>
            </a:lvl4pPr>
            <a:lvl5pPr marL="2548037" indent="0">
              <a:buNone/>
              <a:defRPr sz="2175" b="1"/>
            </a:lvl5pPr>
            <a:lvl6pPr marL="3185045" indent="0">
              <a:buNone/>
              <a:defRPr sz="2175" b="1"/>
            </a:lvl6pPr>
            <a:lvl7pPr marL="3822054" indent="0">
              <a:buNone/>
              <a:defRPr sz="2175" b="1"/>
            </a:lvl7pPr>
            <a:lvl8pPr marL="4459064" indent="0">
              <a:buNone/>
              <a:defRPr sz="2175" b="1"/>
            </a:lvl8pPr>
            <a:lvl9pPr marL="5096076" indent="0">
              <a:buNone/>
              <a:defRPr sz="2175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225664" y="3262323"/>
            <a:ext cx="4546993" cy="5926936"/>
          </a:xfrm>
        </p:spPr>
        <p:txBody>
          <a:bodyPr/>
          <a:lstStyle>
            <a:lvl1pPr>
              <a:defRPr sz="3374"/>
            </a:lvl1pPr>
            <a:lvl2pPr>
              <a:defRPr sz="2775"/>
            </a:lvl2pPr>
            <a:lvl3pPr>
              <a:defRPr sz="2476"/>
            </a:lvl3pPr>
            <a:lvl4pPr>
              <a:defRPr sz="2175"/>
            </a:lvl4pPr>
            <a:lvl5pPr>
              <a:defRPr sz="2175"/>
            </a:lvl5pPr>
            <a:lvl6pPr>
              <a:defRPr sz="2175"/>
            </a:lvl6pPr>
            <a:lvl7pPr>
              <a:defRPr sz="2175"/>
            </a:lvl7pPr>
            <a:lvl8pPr>
              <a:defRPr sz="2175"/>
            </a:lvl8pPr>
            <a:lvl9pPr>
              <a:defRPr sz="21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5" y="409588"/>
            <a:ext cx="3384351" cy="1743079"/>
          </a:xfrm>
        </p:spPr>
        <p:txBody>
          <a:bodyPr anchor="b"/>
          <a:lstStyle>
            <a:lvl1pPr algn="l">
              <a:defRPr sz="2775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1946" y="409588"/>
            <a:ext cx="5750716" cy="8779672"/>
          </a:xfrm>
        </p:spPr>
        <p:txBody>
          <a:bodyPr/>
          <a:lstStyle>
            <a:lvl1pPr>
              <a:defRPr sz="4725"/>
            </a:lvl1pPr>
            <a:lvl2pPr>
              <a:defRPr sz="3824"/>
            </a:lvl2pPr>
            <a:lvl3pPr>
              <a:defRPr sz="3374"/>
            </a:lvl3pPr>
            <a:lvl4pPr>
              <a:defRPr sz="2775"/>
            </a:lvl4pPr>
            <a:lvl5pPr>
              <a:defRPr sz="2775"/>
            </a:lvl5pPr>
            <a:lvl6pPr>
              <a:defRPr sz="2775"/>
            </a:lvl6pPr>
            <a:lvl7pPr>
              <a:defRPr sz="2775"/>
            </a:lvl7pPr>
            <a:lvl8pPr>
              <a:defRPr sz="2775"/>
            </a:lvl8pPr>
            <a:lvl9pPr>
              <a:defRPr sz="27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14355" y="2152657"/>
            <a:ext cx="3384351" cy="7036600"/>
          </a:xfrm>
        </p:spPr>
        <p:txBody>
          <a:bodyPr/>
          <a:lstStyle>
            <a:lvl1pPr marL="0" indent="0">
              <a:buNone/>
              <a:defRPr sz="1875"/>
            </a:lvl1pPr>
            <a:lvl2pPr marL="637010" indent="0">
              <a:buNone/>
              <a:defRPr sz="1499"/>
            </a:lvl2pPr>
            <a:lvl3pPr marL="1274018" indent="0">
              <a:buNone/>
              <a:defRPr sz="1499"/>
            </a:lvl3pPr>
            <a:lvl4pPr marL="1911029" indent="0">
              <a:buNone/>
              <a:defRPr sz="1049"/>
            </a:lvl4pPr>
            <a:lvl5pPr marL="2548037" indent="0">
              <a:buNone/>
              <a:defRPr sz="1049"/>
            </a:lvl5pPr>
            <a:lvl6pPr marL="3185045" indent="0">
              <a:buNone/>
              <a:defRPr sz="1049"/>
            </a:lvl6pPr>
            <a:lvl7pPr marL="3822054" indent="0">
              <a:buNone/>
              <a:defRPr sz="1049"/>
            </a:lvl7pPr>
            <a:lvl8pPr marL="4459064" indent="0">
              <a:buNone/>
              <a:defRPr sz="1049"/>
            </a:lvl8pPr>
            <a:lvl9pPr marL="5096076" indent="0">
              <a:buNone/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16333" y="7200914"/>
            <a:ext cx="6172200" cy="850100"/>
          </a:xfrm>
        </p:spPr>
        <p:txBody>
          <a:bodyPr anchor="b"/>
          <a:lstStyle>
            <a:lvl1pPr algn="l">
              <a:defRPr sz="2775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016333" y="919180"/>
            <a:ext cx="6172200" cy="6172200"/>
          </a:xfrm>
        </p:spPr>
        <p:txBody>
          <a:bodyPr/>
          <a:lstStyle>
            <a:lvl1pPr marL="0" indent="0">
              <a:buNone/>
              <a:defRPr sz="4725"/>
            </a:lvl1pPr>
            <a:lvl2pPr marL="637010" indent="0">
              <a:buNone/>
              <a:defRPr sz="3824"/>
            </a:lvl2pPr>
            <a:lvl3pPr marL="1274018" indent="0">
              <a:buNone/>
              <a:defRPr sz="3374"/>
            </a:lvl3pPr>
            <a:lvl4pPr marL="1911029" indent="0">
              <a:buNone/>
              <a:defRPr sz="2775"/>
            </a:lvl4pPr>
            <a:lvl5pPr marL="2548037" indent="0">
              <a:buNone/>
              <a:defRPr sz="2775"/>
            </a:lvl5pPr>
            <a:lvl6pPr marL="3185045" indent="0">
              <a:buNone/>
              <a:defRPr sz="2775"/>
            </a:lvl6pPr>
            <a:lvl7pPr marL="3822054" indent="0">
              <a:buNone/>
              <a:defRPr sz="2775"/>
            </a:lvl7pPr>
            <a:lvl8pPr marL="4459064" indent="0">
              <a:buNone/>
              <a:defRPr sz="2775"/>
            </a:lvl8pPr>
            <a:lvl9pPr marL="5096076" indent="0">
              <a:buNone/>
              <a:defRPr sz="2775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16333" y="8051027"/>
            <a:ext cx="6172200" cy="1207294"/>
          </a:xfrm>
        </p:spPr>
        <p:txBody>
          <a:bodyPr/>
          <a:lstStyle>
            <a:lvl1pPr marL="0" indent="0">
              <a:buNone/>
              <a:defRPr sz="1875"/>
            </a:lvl1pPr>
            <a:lvl2pPr marL="637010" indent="0">
              <a:buNone/>
              <a:defRPr sz="1499"/>
            </a:lvl2pPr>
            <a:lvl3pPr marL="1274018" indent="0">
              <a:buNone/>
              <a:defRPr sz="1499"/>
            </a:lvl3pPr>
            <a:lvl4pPr marL="1911029" indent="0">
              <a:buNone/>
              <a:defRPr sz="1049"/>
            </a:lvl4pPr>
            <a:lvl5pPr marL="2548037" indent="0">
              <a:buNone/>
              <a:defRPr sz="1049"/>
            </a:lvl5pPr>
            <a:lvl6pPr marL="3185045" indent="0">
              <a:buNone/>
              <a:defRPr sz="1049"/>
            </a:lvl6pPr>
            <a:lvl7pPr marL="3822054" indent="0">
              <a:buNone/>
              <a:defRPr sz="1049"/>
            </a:lvl7pPr>
            <a:lvl8pPr marL="4459064" indent="0">
              <a:buNone/>
              <a:defRPr sz="1049"/>
            </a:lvl8pPr>
            <a:lvl9pPr marL="5096076" indent="0">
              <a:buNone/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14357" y="411973"/>
            <a:ext cx="9258305" cy="1714492"/>
          </a:xfrm>
          <a:prstGeom prst="rect">
            <a:avLst/>
          </a:prstGeom>
        </p:spPr>
        <p:txBody>
          <a:bodyPr vert="horz" lIns="169880" tIns="84935" rIns="169880" bIns="849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7" y="2400321"/>
            <a:ext cx="9258305" cy="6788938"/>
          </a:xfrm>
          <a:prstGeom prst="rect">
            <a:avLst/>
          </a:prstGeom>
        </p:spPr>
        <p:txBody>
          <a:bodyPr vert="horz" lIns="169880" tIns="84935" rIns="169880" bIns="849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14358" y="9534541"/>
            <a:ext cx="2400301" cy="54768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l">
              <a:defRPr sz="14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514738" y="9534541"/>
            <a:ext cx="3257545" cy="54768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ctr">
              <a:defRPr sz="14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372359" y="9534541"/>
            <a:ext cx="2400301" cy="54768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r">
              <a:defRPr sz="14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37010" rtl="0" eaLnBrk="1" latinLnBrk="0" hangingPunct="1">
        <a:spcBef>
          <a:spcPct val="0"/>
        </a:spcBef>
        <a:buNone/>
        <a:defRPr sz="6149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477756" indent="-477756" algn="l" defTabSz="637010" rtl="0" eaLnBrk="1" latinLnBrk="0" hangingPunct="1">
        <a:spcBef>
          <a:spcPct val="20000"/>
        </a:spcBef>
        <a:buFont typeface="Arial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035137" indent="-398129" algn="l" defTabSz="637010" rtl="0" eaLnBrk="1" latinLnBrk="0" hangingPunct="1">
        <a:spcBef>
          <a:spcPct val="20000"/>
        </a:spcBef>
        <a:buFont typeface="Arial"/>
        <a:buChar char="–"/>
        <a:defRPr sz="3824" kern="1200">
          <a:solidFill>
            <a:schemeClr val="tx1"/>
          </a:solidFill>
          <a:latin typeface="+mn-lt"/>
          <a:ea typeface="+mn-ea"/>
          <a:cs typeface="+mn-cs"/>
        </a:defRPr>
      </a:lvl2pPr>
      <a:lvl3pPr marL="1592521" indent="-318506" algn="l" defTabSz="637010" rtl="0" eaLnBrk="1" latinLnBrk="0" hangingPunct="1">
        <a:spcBef>
          <a:spcPct val="20000"/>
        </a:spcBef>
        <a:buFont typeface="Arial"/>
        <a:buChar char="•"/>
        <a:defRPr sz="3374" kern="1200">
          <a:solidFill>
            <a:schemeClr val="tx1"/>
          </a:solidFill>
          <a:latin typeface="+mn-lt"/>
          <a:ea typeface="+mn-ea"/>
          <a:cs typeface="+mn-cs"/>
        </a:defRPr>
      </a:lvl3pPr>
      <a:lvl4pPr marL="2229533" indent="-318506" algn="l" defTabSz="637010" rtl="0" eaLnBrk="1" latinLnBrk="0" hangingPunct="1">
        <a:spcBef>
          <a:spcPct val="20000"/>
        </a:spcBef>
        <a:buFont typeface="Arial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4pPr>
      <a:lvl5pPr marL="2866541" indent="-318506" algn="l" defTabSz="637010" rtl="0" eaLnBrk="1" latinLnBrk="0" hangingPunct="1">
        <a:spcBef>
          <a:spcPct val="20000"/>
        </a:spcBef>
        <a:buFont typeface="Arial"/>
        <a:buChar char="»"/>
        <a:defRPr sz="2775" kern="1200">
          <a:solidFill>
            <a:schemeClr val="tx1"/>
          </a:solidFill>
          <a:latin typeface="+mn-lt"/>
          <a:ea typeface="+mn-ea"/>
          <a:cs typeface="+mn-cs"/>
        </a:defRPr>
      </a:lvl5pPr>
      <a:lvl6pPr marL="3503553" indent="-318506" algn="l" defTabSz="637010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6pPr>
      <a:lvl7pPr marL="4140560" indent="-318506" algn="l" defTabSz="637010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7pPr>
      <a:lvl8pPr marL="4777568" indent="-318506" algn="l" defTabSz="637010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8pPr>
      <a:lvl9pPr marL="5414576" indent="-318506" algn="l" defTabSz="637010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1pPr>
      <a:lvl2pPr marL="637010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2pPr>
      <a:lvl3pPr marL="1274018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3pPr>
      <a:lvl4pPr marL="1911029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4pPr>
      <a:lvl5pPr marL="2548037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5pPr>
      <a:lvl6pPr marL="3185045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6pPr>
      <a:lvl7pPr marL="3822054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7pPr>
      <a:lvl8pPr marL="4459064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8pPr>
      <a:lvl9pPr marL="5096076" algn="l" defTabSz="637010" rtl="0" eaLnBrk="1" latinLnBrk="0" hangingPunct="1">
        <a:defRPr sz="24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Imagen que contiene interior, tabla, alimentos, mostrador&#10;&#10;El contenido generado por IA puede ser incorrecto.">
            <a:extLst>
              <a:ext uri="{FF2B5EF4-FFF2-40B4-BE49-F238E27FC236}">
                <a16:creationId xmlns:a16="http://schemas.microsoft.com/office/drawing/2014/main" id="{204BA87E-81A2-1C88-E356-64AC8B720F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pic>
        <p:nvPicPr>
          <p:cNvPr id="4" name="Imagen 3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05358F6C-8DB8-6DA1-F55E-2637156EB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432" y="9380529"/>
            <a:ext cx="1034784" cy="754072"/>
          </a:xfrm>
          <a:prstGeom prst="rect">
            <a:avLst/>
          </a:prstGeom>
        </p:spPr>
      </p:pic>
      <p:pic>
        <p:nvPicPr>
          <p:cNvPr id="6" name="Imagen 5" descr="Logotipo&#10;&#10;El contenido generado por IA puede ser incorrecto.">
            <a:extLst>
              <a:ext uri="{FF2B5EF4-FFF2-40B4-BE49-F238E27FC236}">
                <a16:creationId xmlns:a16="http://schemas.microsoft.com/office/drawing/2014/main" id="{0D039A36-614F-A1F0-729C-DF7962F9FF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7631" y="9153310"/>
            <a:ext cx="2556570" cy="1160875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CBF924E-D0CE-79FD-EC7A-DF088A845D78}"/>
              </a:ext>
            </a:extLst>
          </p:cNvPr>
          <p:cNvSpPr txBox="1">
            <a:spLocks/>
          </p:cNvSpPr>
          <p:nvPr/>
        </p:nvSpPr>
        <p:spPr>
          <a:xfrm>
            <a:off x="1436587" y="7505812"/>
            <a:ext cx="7416824" cy="193277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algn="ctr">
              <a:lnSpc>
                <a:spcPts val="4600"/>
              </a:lnSpc>
            </a:pP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Sjelle </a:t>
            </a: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natyrën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me </a:t>
            </a: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vete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kujtime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apo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fotografi</a:t>
            </a:r>
            <a:r>
              <a:rPr lang="fr-FR" sz="44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</a:p>
          <a:p>
            <a:pPr algn="ctr">
              <a:lnSpc>
                <a:spcPts val="4600"/>
              </a:lnSpc>
            </a:pPr>
            <a:r>
              <a:rPr lang="fr-FR" sz="44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jo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valixhe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!​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1608609-1E25-F425-ED09-6DAFF10565D7}"/>
              </a:ext>
            </a:extLst>
          </p:cNvPr>
          <p:cNvSpPr txBox="1">
            <a:spLocks/>
          </p:cNvSpPr>
          <p:nvPr/>
        </p:nvSpPr>
        <p:spPr>
          <a:xfrm>
            <a:off x="2566690" y="9456835"/>
            <a:ext cx="5153620" cy="601459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929747-970B-B76E-13D0-3F0A9C8FD0E9}"/>
              </a:ext>
            </a:extLst>
          </p:cNvPr>
          <p:cNvSpPr txBox="1">
            <a:spLocks/>
          </p:cNvSpPr>
          <p:nvPr/>
        </p:nvSpPr>
        <p:spPr>
          <a:xfrm>
            <a:off x="313337" y="353245"/>
            <a:ext cx="5133836" cy="4299587"/>
          </a:xfrm>
          <a:prstGeom prst="rect">
            <a:avLst/>
          </a:prstGeom>
        </p:spPr>
        <p:txBody>
          <a:bodyPr vert="horz" lIns="0" tIns="45720" rIns="91440" bIns="0" rtlCol="0" anchor="t">
            <a:normAutofit fontScale="92500" lnSpcReduction="20000"/>
          </a:bodyPr>
          <a:lstStyle>
            <a:lvl1pPr algn="ctr" defTabSz="2857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7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MBAJE NATYRËN TË PASTËR,</a:t>
            </a:r>
            <a:b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GB" sz="66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mos</a:t>
            </a:r>
            <a:r>
              <a:rPr lang="en-GB" sz="66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66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GB" sz="66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66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sjell</a:t>
            </a:r>
            <a:r>
              <a:rPr lang="en-GB" sz="66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66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bimët</a:t>
            </a:r>
            <a:r>
              <a:rPr lang="en-GB" sz="66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66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en-GB" sz="66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66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shtëpi</a:t>
            </a:r>
            <a:endParaRPr lang="en-GB" sz="6600" b="1" dirty="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848FF9-2DDF-4297-9E09-BD22B609BC1D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customXml/itemProps2.xml><?xml version="1.0" encoding="utf-8"?>
<ds:datastoreItem xmlns:ds="http://schemas.openxmlformats.org/officeDocument/2006/customXml" ds:itemID="{DFF3A4A4-4F7E-4355-B76C-E0C2504189B4}"/>
</file>

<file path=customXml/itemProps3.xml><?xml version="1.0" encoding="utf-8"?>
<ds:datastoreItem xmlns:ds="http://schemas.openxmlformats.org/officeDocument/2006/customXml" ds:itemID="{7A7AE151-7B18-4699-A2BB-550AD5F825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28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Roboto</vt:lpstr>
      <vt:lpstr>Roboto Medium</vt:lpstr>
      <vt:lpstr>Roboto Th</vt:lpstr>
      <vt:lpstr>Verdana</vt:lpstr>
      <vt:lpstr>Thème 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Yllka Dibrani</cp:lastModifiedBy>
  <cp:revision>42</cp:revision>
  <dcterms:created xsi:type="dcterms:W3CDTF">2023-07-25T13:09:41Z</dcterms:created>
  <dcterms:modified xsi:type="dcterms:W3CDTF">2025-05-13T12:37:42Z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