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56" r:id="rId5"/>
  </p:sldIdLst>
  <p:sldSz cx="13716000" cy="1691957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8358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33" d="100"/>
          <a:sy n="33" d="100"/>
        </p:scale>
        <p:origin x="2453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28700" y="2769015"/>
            <a:ext cx="11658600" cy="5890519"/>
          </a:xfrm>
        </p:spPr>
        <p:txBody>
          <a:bodyPr anchor="b"/>
          <a:lstStyle>
            <a:lvl1pPr algn="ctr">
              <a:defRPr sz="9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14500" y="8886695"/>
            <a:ext cx="10287000" cy="4084979"/>
          </a:xfrm>
        </p:spPr>
        <p:txBody>
          <a:bodyPr/>
          <a:lstStyle>
            <a:lvl1pPr marL="0" indent="0" algn="ctr">
              <a:buNone/>
              <a:defRPr sz="3600"/>
            </a:lvl1pPr>
            <a:lvl2pPr marL="685800" indent="0" algn="ctr">
              <a:buNone/>
              <a:defRPr sz="3000"/>
            </a:lvl2pPr>
            <a:lvl3pPr marL="1371600" indent="0" algn="ctr">
              <a:buNone/>
              <a:defRPr sz="2700"/>
            </a:lvl3pPr>
            <a:lvl4pPr marL="2057400" indent="0" algn="ctr">
              <a:buNone/>
              <a:defRPr sz="2400"/>
            </a:lvl4pPr>
            <a:lvl5pPr marL="2743200" indent="0" algn="ctr">
              <a:buNone/>
              <a:defRPr sz="2400"/>
            </a:lvl5pPr>
            <a:lvl6pPr marL="3429000" indent="0" algn="ctr">
              <a:buNone/>
              <a:defRPr sz="2400"/>
            </a:lvl6pPr>
            <a:lvl7pPr marL="4114800" indent="0" algn="ctr">
              <a:buNone/>
              <a:defRPr sz="2400"/>
            </a:lvl7pPr>
            <a:lvl8pPr marL="4800600" indent="0" algn="ctr">
              <a:buNone/>
              <a:defRPr sz="2400"/>
            </a:lvl8pPr>
            <a:lvl9pPr marL="5486400" indent="0" algn="ctr">
              <a:buNone/>
              <a:defRPr sz="24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CD432-DA90-470C-A4D4-EECA45EDEABB}" type="datetimeFigureOut">
              <a:rPr lang="en-GB" smtClean="0"/>
              <a:t>15/05/2025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41D81-B189-45F2-B9C6-C753EADE948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394959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CD432-DA90-470C-A4D4-EECA45EDEABB}" type="datetimeFigureOut">
              <a:rPr lang="en-GB" smtClean="0"/>
              <a:t>15/05/2025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41D81-B189-45F2-B9C6-C753EADE948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70930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815513" y="900811"/>
            <a:ext cx="2957513" cy="1433855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42976" y="900811"/>
            <a:ext cx="8701088" cy="1433855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CD432-DA90-470C-A4D4-EECA45EDEABB}" type="datetimeFigureOut">
              <a:rPr lang="en-GB" smtClean="0"/>
              <a:t>15/05/2025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41D81-B189-45F2-B9C6-C753EADE948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970753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CD432-DA90-470C-A4D4-EECA45EDEABB}" type="datetimeFigureOut">
              <a:rPr lang="en-GB" smtClean="0"/>
              <a:t>15/05/2025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41D81-B189-45F2-B9C6-C753EADE948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853388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5832" y="4218149"/>
            <a:ext cx="11830050" cy="7038072"/>
          </a:xfrm>
        </p:spPr>
        <p:txBody>
          <a:bodyPr anchor="b"/>
          <a:lstStyle>
            <a:lvl1pPr>
              <a:defRPr sz="9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35832" y="11322804"/>
            <a:ext cx="11830050" cy="3701156"/>
          </a:xfrm>
        </p:spPr>
        <p:txBody>
          <a:bodyPr/>
          <a:lstStyle>
            <a:lvl1pPr marL="0" indent="0">
              <a:buNone/>
              <a:defRPr sz="3600">
                <a:solidFill>
                  <a:schemeClr val="tx1">
                    <a:tint val="82000"/>
                  </a:schemeClr>
                </a:solidFill>
              </a:defRPr>
            </a:lvl1pPr>
            <a:lvl2pPr marL="685800" indent="0">
              <a:buNone/>
              <a:defRPr sz="3000">
                <a:solidFill>
                  <a:schemeClr val="tx1">
                    <a:tint val="82000"/>
                  </a:schemeClr>
                </a:solidFill>
              </a:defRPr>
            </a:lvl2pPr>
            <a:lvl3pPr marL="1371600" indent="0">
              <a:buNone/>
              <a:defRPr sz="2700">
                <a:solidFill>
                  <a:schemeClr val="tx1">
                    <a:tint val="82000"/>
                  </a:schemeClr>
                </a:solidFill>
              </a:defRPr>
            </a:lvl3pPr>
            <a:lvl4pPr marL="205740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4pPr>
            <a:lvl5pPr marL="274320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5pPr>
            <a:lvl6pPr marL="342900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6pPr>
            <a:lvl7pPr marL="411480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7pPr>
            <a:lvl8pPr marL="480060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8pPr>
            <a:lvl9pPr marL="548640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CD432-DA90-470C-A4D4-EECA45EDEABB}" type="datetimeFigureOut">
              <a:rPr lang="en-GB" smtClean="0"/>
              <a:t>15/05/2025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41D81-B189-45F2-B9C6-C753EADE948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45822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42975" y="4504053"/>
            <a:ext cx="5829300" cy="1073531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43725" y="4504053"/>
            <a:ext cx="5829300" cy="1073531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CD432-DA90-470C-A4D4-EECA45EDEABB}" type="datetimeFigureOut">
              <a:rPr lang="en-GB" smtClean="0"/>
              <a:t>15/05/2025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41D81-B189-45F2-B9C6-C753EADE948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714117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900814"/>
            <a:ext cx="11830050" cy="327033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4763" y="4147647"/>
            <a:ext cx="5802510" cy="2032698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44763" y="6180345"/>
            <a:ext cx="5802510" cy="909035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943726" y="4147647"/>
            <a:ext cx="5831087" cy="2032698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943726" y="6180345"/>
            <a:ext cx="5831087" cy="909035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CD432-DA90-470C-A4D4-EECA45EDEABB}" type="datetimeFigureOut">
              <a:rPr lang="en-GB" smtClean="0"/>
              <a:t>15/05/2025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41D81-B189-45F2-B9C6-C753EADE948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872894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CD432-DA90-470C-A4D4-EECA45EDEABB}" type="datetimeFigureOut">
              <a:rPr lang="en-GB" smtClean="0"/>
              <a:t>15/05/2025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41D81-B189-45F2-B9C6-C753EADE948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028426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CD432-DA90-470C-A4D4-EECA45EDEABB}" type="datetimeFigureOut">
              <a:rPr lang="en-GB" smtClean="0"/>
              <a:t>15/05/2025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41D81-B189-45F2-B9C6-C753EADE948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25123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1127972"/>
            <a:ext cx="4423767" cy="3947901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31087" y="2436109"/>
            <a:ext cx="6943725" cy="12023865"/>
          </a:xfrm>
        </p:spPr>
        <p:txBody>
          <a:bodyPr/>
          <a:lstStyle>
            <a:lvl1pPr>
              <a:defRPr sz="4800"/>
            </a:lvl1pPr>
            <a:lvl2pPr>
              <a:defRPr sz="4200"/>
            </a:lvl2pPr>
            <a:lvl3pPr>
              <a:defRPr sz="3600"/>
            </a:lvl3pPr>
            <a:lvl4pPr>
              <a:defRPr sz="3000"/>
            </a:lvl4pPr>
            <a:lvl5pPr>
              <a:defRPr sz="3000"/>
            </a:lvl5pPr>
            <a:lvl6pPr>
              <a:defRPr sz="3000"/>
            </a:lvl6pPr>
            <a:lvl7pPr>
              <a:defRPr sz="3000"/>
            </a:lvl7pPr>
            <a:lvl8pPr>
              <a:defRPr sz="3000"/>
            </a:lvl8pPr>
            <a:lvl9pPr>
              <a:defRPr sz="3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5075872"/>
            <a:ext cx="4423767" cy="9403682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CD432-DA90-470C-A4D4-EECA45EDEABB}" type="datetimeFigureOut">
              <a:rPr lang="en-GB" smtClean="0"/>
              <a:t>15/05/2025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41D81-B189-45F2-B9C6-C753EADE948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523528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1127972"/>
            <a:ext cx="4423767" cy="3947901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831087" y="2436109"/>
            <a:ext cx="6943725" cy="12023865"/>
          </a:xfrm>
        </p:spPr>
        <p:txBody>
          <a:bodyPr anchor="t"/>
          <a:lstStyle>
            <a:lvl1pPr marL="0" indent="0">
              <a:buNone/>
              <a:defRPr sz="4800"/>
            </a:lvl1pPr>
            <a:lvl2pPr marL="685800" indent="0">
              <a:buNone/>
              <a:defRPr sz="4200"/>
            </a:lvl2pPr>
            <a:lvl3pPr marL="1371600" indent="0">
              <a:buNone/>
              <a:defRPr sz="3600"/>
            </a:lvl3pPr>
            <a:lvl4pPr marL="2057400" indent="0">
              <a:buNone/>
              <a:defRPr sz="3000"/>
            </a:lvl4pPr>
            <a:lvl5pPr marL="2743200" indent="0">
              <a:buNone/>
              <a:defRPr sz="3000"/>
            </a:lvl5pPr>
            <a:lvl6pPr marL="3429000" indent="0">
              <a:buNone/>
              <a:defRPr sz="3000"/>
            </a:lvl6pPr>
            <a:lvl7pPr marL="4114800" indent="0">
              <a:buNone/>
              <a:defRPr sz="3000"/>
            </a:lvl7pPr>
            <a:lvl8pPr marL="4800600" indent="0">
              <a:buNone/>
              <a:defRPr sz="3000"/>
            </a:lvl8pPr>
            <a:lvl9pPr marL="5486400" indent="0">
              <a:buNone/>
              <a:defRPr sz="3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5075872"/>
            <a:ext cx="4423767" cy="9403682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CD432-DA90-470C-A4D4-EECA45EDEABB}" type="datetimeFigureOut">
              <a:rPr lang="en-GB" smtClean="0"/>
              <a:t>15/05/2025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41D81-B189-45F2-B9C6-C753EADE948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119223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42975" y="900814"/>
            <a:ext cx="11830050" cy="32703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2975" y="4504053"/>
            <a:ext cx="11830050" cy="107353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42975" y="15681943"/>
            <a:ext cx="3086100" cy="9008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04CD432-DA90-470C-A4D4-EECA45EDEABB}" type="datetimeFigureOut">
              <a:rPr lang="en-GB" smtClean="0"/>
              <a:t>15/05/2025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43425" y="15681943"/>
            <a:ext cx="4629150" cy="9008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686925" y="15681943"/>
            <a:ext cx="3086100" cy="9008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3341D81-B189-45F2-B9C6-C753EADE948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348444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tree with a book and suitcase in a room with people&#10;&#10;AI-generated content may be incorrect.">
            <a:extLst>
              <a:ext uri="{FF2B5EF4-FFF2-40B4-BE49-F238E27FC236}">
                <a16:creationId xmlns:a16="http://schemas.microsoft.com/office/drawing/2014/main" id="{C7C2E366-27AB-CC22-F7EE-6B167C2C04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3716000" cy="17145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EC59272-71D3-CEA3-591D-8CBA90C8C77A}"/>
              </a:ext>
            </a:extLst>
          </p:cNvPr>
          <p:cNvSpPr txBox="1"/>
          <p:nvPr/>
        </p:nvSpPr>
        <p:spPr>
          <a:xfrm>
            <a:off x="735981" y="15344078"/>
            <a:ext cx="6958360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algn="l" rtl="0"/>
            <a:r>
              <a:rPr lang="fr-FR" sz="9600" b="0" i="0" u="none" strike="noStrike" baseline="30000" dirty="0">
                <a:solidFill>
                  <a:srgbClr val="FFFFFF"/>
                </a:solidFill>
                <a:latin typeface="Roboto Medium" panose="02000000000000000000" pitchFamily="2" charset="0"/>
              </a:rPr>
              <a:t>#PlantHealth4Life</a:t>
            </a:r>
          </a:p>
          <a:p>
            <a:endParaRPr lang="en-GB" dirty="0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31B194EB-3C41-38E5-02D4-B88EED807D6C}"/>
              </a:ext>
            </a:extLst>
          </p:cNvPr>
          <p:cNvGrpSpPr/>
          <p:nvPr/>
        </p:nvGrpSpPr>
        <p:grpSpPr>
          <a:xfrm>
            <a:off x="8430322" y="14741420"/>
            <a:ext cx="4606963" cy="1407349"/>
            <a:chOff x="2985158" y="13672440"/>
            <a:chExt cx="10944225" cy="3343275"/>
          </a:xfrm>
        </p:grpSpPr>
        <p:pic>
          <p:nvPicPr>
            <p:cNvPr id="7" name="Picture 6" descr="A black and white logo&#10;&#10;AI-generated content may be incorrect.">
              <a:extLst>
                <a:ext uri="{FF2B5EF4-FFF2-40B4-BE49-F238E27FC236}">
                  <a16:creationId xmlns:a16="http://schemas.microsoft.com/office/drawing/2014/main" id="{C7E0B0DE-0052-62E5-194C-71C9CE02D55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66558" y="13672440"/>
              <a:ext cx="7362825" cy="3343275"/>
            </a:xfrm>
            <a:prstGeom prst="rect">
              <a:avLst/>
            </a:prstGeom>
          </p:spPr>
        </p:pic>
        <p:pic>
          <p:nvPicPr>
            <p:cNvPr id="9" name="Picture 8" descr="A black and white flag with stars in a circle&#10;&#10;AI-generated content may be incorrect.">
              <a:extLst>
                <a:ext uri="{FF2B5EF4-FFF2-40B4-BE49-F238E27FC236}">
                  <a16:creationId xmlns:a16="http://schemas.microsoft.com/office/drawing/2014/main" id="{7950F9D1-78D1-0EAB-E953-28FEF790782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85158" y="14309725"/>
              <a:ext cx="3581400" cy="2609850"/>
            </a:xfrm>
            <a:prstGeom prst="rect">
              <a:avLst/>
            </a:prstGeom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08DA6410-80F0-9F25-CB9F-17B56AE8AB49}"/>
              </a:ext>
            </a:extLst>
          </p:cNvPr>
          <p:cNvSpPr txBox="1"/>
          <p:nvPr/>
        </p:nvSpPr>
        <p:spPr>
          <a:xfrm>
            <a:off x="1750741" y="770806"/>
            <a:ext cx="10214517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MBANE NATYRËN TË PASTËR</a:t>
            </a:r>
            <a:r>
              <a:rPr lang="en-GB" sz="6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,</a:t>
            </a:r>
            <a:br>
              <a:rPr lang="en-GB" sz="6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</a:br>
            <a:r>
              <a:rPr lang="en-GB" sz="60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mos</a:t>
            </a:r>
            <a:r>
              <a:rPr lang="en-GB" sz="6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60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i</a:t>
            </a:r>
            <a:r>
              <a:rPr lang="en-GB" sz="6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60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sjellni</a:t>
            </a:r>
            <a:r>
              <a:rPr lang="en-GB" sz="6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60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bimët</a:t>
            </a:r>
            <a:r>
              <a:rPr lang="en-GB" sz="6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60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në</a:t>
            </a:r>
            <a:r>
              <a:rPr lang="en-GB" sz="6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GB" sz="60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shtëpi</a:t>
            </a:r>
            <a:endParaRPr lang="en-GB" sz="60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812338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CF62C9A67B5C214291B4884C02BDFC87" ma:contentTypeVersion="16" ma:contentTypeDescription="Crear nuevo documento." ma:contentTypeScope="" ma:versionID="72fbf1df348c7c3304a6e70b52f1c758">
  <xsd:schema xmlns:xsd="http://www.w3.org/2001/XMLSchema" xmlns:xs="http://www.w3.org/2001/XMLSchema" xmlns:p="http://schemas.microsoft.com/office/2006/metadata/properties" xmlns:ns2="7111a519-8876-491d-8de4-efb46eaf868d" xmlns:ns3="85a1b0b8-d8f3-4231-9410-7b54b719e9e5" targetNamespace="http://schemas.microsoft.com/office/2006/metadata/properties" ma:root="true" ma:fieldsID="4c3f6af9bbe32d249816b59c7ba35afa" ns2:_="" ns3:_="">
    <xsd:import namespace="7111a519-8876-491d-8de4-efb46eaf868d"/>
    <xsd:import namespace="85a1b0b8-d8f3-4231-9410-7b54b719e9e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OCR" minOccurs="0"/>
                <xsd:element ref="ns2:MediaServiceDateTaken" minOccurs="0"/>
                <xsd:element ref="ns2:MediaServiceLocation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11a519-8876-491d-8de4-efb46eaf868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5" nillable="true" ma:taxonomy="true" ma:internalName="lcf76f155ced4ddcb4097134ff3c332f" ma:taxonomyFieldName="MediaServiceImageTags" ma:displayName="Etiquetas de imagen" ma:readOnly="false" ma:fieldId="{5cf76f15-5ced-4ddc-b409-7134ff3c332f}" ma:taxonomyMulti="true" ma:sspId="8d3d8e85-2482-46d5-b3d8-06dc7993f3c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2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2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5a1b0b8-d8f3-4231-9410-7b54b719e9e5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Compartid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Detalles de uso compartido" ma:internalName="SharedWithDetails" ma:readOnly="true">
      <xsd:simpleType>
        <xsd:restriction base="dms:Note">
          <xsd:maxLength value="255"/>
        </xsd:restriction>
      </xsd:simpleType>
    </xsd:element>
    <xsd:element name="TaxCatchAll" ma:index="16" nillable="true" ma:displayName="Taxonomy Catch All Column" ma:hidden="true" ma:list="{5d20d6a6-88ea-4949-b169-74d801234906}" ma:internalName="TaxCatchAll" ma:showField="CatchAllData" ma:web="85a1b0b8-d8f3-4231-9410-7b54b719e9e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85a1b0b8-d8f3-4231-9410-7b54b719e9e5" xsi:nil="true"/>
    <lcf76f155ced4ddcb4097134ff3c332f xmlns="7111a519-8876-491d-8de4-efb46eaf868d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03D7EDB4-EB0E-4709-97C2-3C0EDA202B95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CD6ADE54-CC71-46AC-9420-E7A6400CA4EE}"/>
</file>

<file path=customXml/itemProps3.xml><?xml version="1.0" encoding="utf-8"?>
<ds:datastoreItem xmlns:ds="http://schemas.openxmlformats.org/officeDocument/2006/customXml" ds:itemID="{E313F794-808C-446E-872B-E0A66F42EBF1}">
  <ds:schemaRefs>
    <ds:schemaRef ds:uri="http://schemas.microsoft.com/office/2006/metadata/properties"/>
    <ds:schemaRef ds:uri="http://schemas.microsoft.com/office/infopath/2007/PartnerControls"/>
    <ds:schemaRef ds:uri="85a1b0b8-d8f3-4231-9410-7b54b719e9e5"/>
    <ds:schemaRef ds:uri="7111a519-8876-491d-8de4-efb46eaf868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</TotalTime>
  <Words>14</Words>
  <Application>Microsoft Office PowerPoint</Application>
  <PresentationFormat>Custom</PresentationFormat>
  <Paragraphs>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Aptos</vt:lpstr>
      <vt:lpstr>Aptos Display</vt:lpstr>
      <vt:lpstr>Arial</vt:lpstr>
      <vt:lpstr>Roboto</vt:lpstr>
      <vt:lpstr>Roboto Medium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Garcia, Javier</dc:creator>
  <cp:lastModifiedBy>Yllka Dibrani</cp:lastModifiedBy>
  <cp:revision>6</cp:revision>
  <dcterms:created xsi:type="dcterms:W3CDTF">2025-04-24T08:29:27Z</dcterms:created>
  <dcterms:modified xsi:type="dcterms:W3CDTF">2025-05-14T22:22:42Z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0x010100CF62C9A67B5C214291B4884C02BDFC87</vt:lpwstr>
  </property>
</Properties>
</file>