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sldIdLst>
    <p:sldId id="257" r:id="rId5"/>
  </p:sldIdLst>
  <p:sldSz cx="3048000" cy="952500"/>
  <p:notesSz cx="6858000" cy="9144000"/>
  <p:defaultTextStyle>
    <a:defPPr>
      <a:defRPr lang="fr-FR"/>
    </a:defPPr>
    <a:lvl1pPr marL="0" algn="l" defTabSz="311694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1pPr>
    <a:lvl2pPr marL="311694" algn="l" defTabSz="311694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2pPr>
    <a:lvl3pPr marL="623388" algn="l" defTabSz="311694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3pPr>
    <a:lvl4pPr marL="935083" algn="l" defTabSz="311694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4pPr>
    <a:lvl5pPr marL="1246777" algn="l" defTabSz="311694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5pPr>
    <a:lvl6pPr marL="1558470" algn="l" defTabSz="311694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6pPr>
    <a:lvl7pPr marL="1870164" algn="l" defTabSz="311694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7pPr>
    <a:lvl8pPr marL="2181859" algn="l" defTabSz="311694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8pPr>
    <a:lvl9pPr marL="2493554" algn="l" defTabSz="311694" rtl="0" eaLnBrk="1" latinLnBrk="0" hangingPunct="1">
      <a:defRPr sz="12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2" userDrawn="1">
          <p15:clr>
            <a:srgbClr val="A4A3A4"/>
          </p15:clr>
        </p15:guide>
        <p15:guide id="2" pos="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2" autoAdjust="0"/>
    <p:restoredTop sz="94694"/>
  </p:normalViewPr>
  <p:slideViewPr>
    <p:cSldViewPr snapToObjects="1" showGuides="1">
      <p:cViewPr varScale="1">
        <p:scale>
          <a:sx n="396" d="100"/>
          <a:sy n="396" d="100"/>
        </p:scale>
        <p:origin x="240" y="610"/>
      </p:cViewPr>
      <p:guideLst>
        <p:guide orient="horz" pos="552"/>
        <p:guide pos="9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6F1EB-E3F9-174A-8466-3EB47ED457CD}" type="datetimeFigureOut">
              <a:rPr lang="en-GB" smtClean="0"/>
              <a:t>13/05/2025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-1508125" y="1143000"/>
            <a:ext cx="98742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9C020-671E-DE4D-8550-4B435D9229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359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61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3083" algn="l" defTabSz="6861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6166" algn="l" defTabSz="6861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9249" algn="l" defTabSz="6861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2332" algn="l" defTabSz="6861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5414" algn="l" defTabSz="6861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8497" algn="l" defTabSz="6861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1580" algn="l" defTabSz="6861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4663" algn="l" defTabSz="686166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-1508125" y="1143000"/>
            <a:ext cx="9874250" cy="30861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A9C020-671E-DE4D-8550-4B435D9229B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22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8602" y="295894"/>
            <a:ext cx="2590801" cy="204170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7201" y="539752"/>
            <a:ext cx="2133600" cy="2434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11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2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3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4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6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78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8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1715559" y="55343"/>
            <a:ext cx="532342" cy="1178498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8534" y="55343"/>
            <a:ext cx="1546225" cy="1178498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0772" y="612070"/>
            <a:ext cx="2590801" cy="189177"/>
          </a:xfrm>
        </p:spPr>
        <p:txBody>
          <a:bodyPr anchor="t"/>
          <a:lstStyle>
            <a:lvl1pPr algn="l">
              <a:defRPr sz="2697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40772" y="403711"/>
            <a:ext cx="2590801" cy="208359"/>
          </a:xfrm>
        </p:spPr>
        <p:txBody>
          <a:bodyPr anchor="b"/>
          <a:lstStyle>
            <a:lvl1pPr marL="0" indent="0">
              <a:buNone/>
              <a:defRPr sz="1348">
                <a:solidFill>
                  <a:schemeClr val="tx1">
                    <a:tint val="75000"/>
                  </a:schemeClr>
                </a:solidFill>
              </a:defRPr>
            </a:lvl1pPr>
            <a:lvl2pPr marL="311154" indent="0">
              <a:buNone/>
              <a:defRPr sz="1199">
                <a:solidFill>
                  <a:schemeClr val="tx1">
                    <a:tint val="75000"/>
                  </a:schemeClr>
                </a:solidFill>
              </a:defRPr>
            </a:lvl2pPr>
            <a:lvl3pPr marL="622308" indent="0">
              <a:buNone/>
              <a:defRPr sz="1049">
                <a:solidFill>
                  <a:schemeClr val="tx1">
                    <a:tint val="75000"/>
                  </a:schemeClr>
                </a:solidFill>
              </a:defRPr>
            </a:lvl3pPr>
            <a:lvl4pPr marL="933463" indent="0">
              <a:buNone/>
              <a:defRPr sz="899">
                <a:solidFill>
                  <a:schemeClr val="tx1">
                    <a:tint val="75000"/>
                  </a:schemeClr>
                </a:solidFill>
              </a:defRPr>
            </a:lvl4pPr>
            <a:lvl5pPr marL="1244617" indent="0">
              <a:buNone/>
              <a:defRPr sz="899">
                <a:solidFill>
                  <a:schemeClr val="tx1">
                    <a:tint val="75000"/>
                  </a:schemeClr>
                </a:solidFill>
              </a:defRPr>
            </a:lvl5pPr>
            <a:lvl6pPr marL="1555771" indent="0">
              <a:buNone/>
              <a:defRPr sz="899">
                <a:solidFill>
                  <a:schemeClr val="tx1">
                    <a:tint val="75000"/>
                  </a:schemeClr>
                </a:solidFill>
              </a:defRPr>
            </a:lvl6pPr>
            <a:lvl7pPr marL="1866924" indent="0">
              <a:buNone/>
              <a:defRPr sz="899">
                <a:solidFill>
                  <a:schemeClr val="tx1">
                    <a:tint val="75000"/>
                  </a:schemeClr>
                </a:solidFill>
              </a:defRPr>
            </a:lvl7pPr>
            <a:lvl8pPr marL="2178079" indent="0">
              <a:buNone/>
              <a:defRPr sz="899">
                <a:solidFill>
                  <a:schemeClr val="tx1">
                    <a:tint val="75000"/>
                  </a:schemeClr>
                </a:solidFill>
              </a:defRPr>
            </a:lvl8pPr>
            <a:lvl9pPr marL="2489235" indent="0">
              <a:buNone/>
              <a:defRPr sz="8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18535" y="322352"/>
            <a:ext cx="1039284" cy="911490"/>
          </a:xfrm>
        </p:spPr>
        <p:txBody>
          <a:bodyPr/>
          <a:lstStyle>
            <a:lvl1pPr>
              <a:defRPr sz="1873"/>
            </a:lvl1pPr>
            <a:lvl2pPr>
              <a:defRPr sz="1648"/>
            </a:lvl2pPr>
            <a:lvl3pPr>
              <a:defRPr sz="1348"/>
            </a:lvl3pPr>
            <a:lvl4pPr>
              <a:defRPr sz="1199"/>
            </a:lvl4pPr>
            <a:lvl5pPr>
              <a:defRPr sz="1199"/>
            </a:lvl5pPr>
            <a:lvl6pPr>
              <a:defRPr sz="1199"/>
            </a:lvl6pPr>
            <a:lvl7pPr>
              <a:defRPr sz="1199"/>
            </a:lvl7pPr>
            <a:lvl8pPr>
              <a:defRPr sz="1199"/>
            </a:lvl8pPr>
            <a:lvl9pPr>
              <a:defRPr sz="119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208618" y="322352"/>
            <a:ext cx="1039284" cy="911490"/>
          </a:xfrm>
        </p:spPr>
        <p:txBody>
          <a:bodyPr/>
          <a:lstStyle>
            <a:lvl1pPr>
              <a:defRPr sz="1873"/>
            </a:lvl1pPr>
            <a:lvl2pPr>
              <a:defRPr sz="1648"/>
            </a:lvl2pPr>
            <a:lvl3pPr>
              <a:defRPr sz="1348"/>
            </a:lvl3pPr>
            <a:lvl4pPr>
              <a:defRPr sz="1199"/>
            </a:lvl4pPr>
            <a:lvl5pPr>
              <a:defRPr sz="1199"/>
            </a:lvl5pPr>
            <a:lvl6pPr>
              <a:defRPr sz="1199"/>
            </a:lvl6pPr>
            <a:lvl7pPr>
              <a:defRPr sz="1199"/>
            </a:lvl7pPr>
            <a:lvl8pPr>
              <a:defRPr sz="1199"/>
            </a:lvl8pPr>
            <a:lvl9pPr>
              <a:defRPr sz="119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2400" y="38145"/>
            <a:ext cx="2743201" cy="158750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2400" y="213211"/>
            <a:ext cx="1346730" cy="88856"/>
          </a:xfrm>
        </p:spPr>
        <p:txBody>
          <a:bodyPr anchor="b"/>
          <a:lstStyle>
            <a:lvl1pPr marL="0" indent="0">
              <a:buNone/>
              <a:defRPr sz="1648" b="1"/>
            </a:lvl1pPr>
            <a:lvl2pPr marL="311154" indent="0">
              <a:buNone/>
              <a:defRPr sz="1348" b="1"/>
            </a:lvl2pPr>
            <a:lvl3pPr marL="622308" indent="0">
              <a:buNone/>
              <a:defRPr sz="1199" b="1"/>
            </a:lvl3pPr>
            <a:lvl4pPr marL="933463" indent="0">
              <a:buNone/>
              <a:defRPr sz="1049" b="1"/>
            </a:lvl4pPr>
            <a:lvl5pPr marL="1244617" indent="0">
              <a:buNone/>
              <a:defRPr sz="1049" b="1"/>
            </a:lvl5pPr>
            <a:lvl6pPr marL="1555771" indent="0">
              <a:buNone/>
              <a:defRPr sz="1049" b="1"/>
            </a:lvl6pPr>
            <a:lvl7pPr marL="1866924" indent="0">
              <a:buNone/>
              <a:defRPr sz="1049" b="1"/>
            </a:lvl7pPr>
            <a:lvl8pPr marL="2178079" indent="0">
              <a:buNone/>
              <a:defRPr sz="1049" b="1"/>
            </a:lvl8pPr>
            <a:lvl9pPr marL="2489235" indent="0">
              <a:buNone/>
              <a:defRPr sz="1049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2400" y="302067"/>
            <a:ext cx="1346730" cy="548790"/>
          </a:xfrm>
        </p:spPr>
        <p:txBody>
          <a:bodyPr/>
          <a:lstStyle>
            <a:lvl1pPr>
              <a:defRPr sz="1648"/>
            </a:lvl1pPr>
            <a:lvl2pPr>
              <a:defRPr sz="1348"/>
            </a:lvl2pPr>
            <a:lvl3pPr>
              <a:defRPr sz="1199"/>
            </a:lvl3pPr>
            <a:lvl4pPr>
              <a:defRPr sz="1049"/>
            </a:lvl4pPr>
            <a:lvl5pPr>
              <a:defRPr sz="1049"/>
            </a:lvl5pPr>
            <a:lvl6pPr>
              <a:defRPr sz="1049"/>
            </a:lvl6pPr>
            <a:lvl7pPr>
              <a:defRPr sz="1049"/>
            </a:lvl7pPr>
            <a:lvl8pPr>
              <a:defRPr sz="1049"/>
            </a:lvl8pPr>
            <a:lvl9pPr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48343" y="213211"/>
            <a:ext cx="1347258" cy="88856"/>
          </a:xfrm>
        </p:spPr>
        <p:txBody>
          <a:bodyPr anchor="b"/>
          <a:lstStyle>
            <a:lvl1pPr marL="0" indent="0">
              <a:buNone/>
              <a:defRPr sz="1648" b="1"/>
            </a:lvl1pPr>
            <a:lvl2pPr marL="311154" indent="0">
              <a:buNone/>
              <a:defRPr sz="1348" b="1"/>
            </a:lvl2pPr>
            <a:lvl3pPr marL="622308" indent="0">
              <a:buNone/>
              <a:defRPr sz="1199" b="1"/>
            </a:lvl3pPr>
            <a:lvl4pPr marL="933463" indent="0">
              <a:buNone/>
              <a:defRPr sz="1049" b="1"/>
            </a:lvl4pPr>
            <a:lvl5pPr marL="1244617" indent="0">
              <a:buNone/>
              <a:defRPr sz="1049" b="1"/>
            </a:lvl5pPr>
            <a:lvl6pPr marL="1555771" indent="0">
              <a:buNone/>
              <a:defRPr sz="1049" b="1"/>
            </a:lvl6pPr>
            <a:lvl7pPr marL="1866924" indent="0">
              <a:buNone/>
              <a:defRPr sz="1049" b="1"/>
            </a:lvl7pPr>
            <a:lvl8pPr marL="2178079" indent="0">
              <a:buNone/>
              <a:defRPr sz="1049" b="1"/>
            </a:lvl8pPr>
            <a:lvl9pPr marL="2489235" indent="0">
              <a:buNone/>
              <a:defRPr sz="1049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48343" y="302067"/>
            <a:ext cx="1347258" cy="548790"/>
          </a:xfrm>
        </p:spPr>
        <p:txBody>
          <a:bodyPr/>
          <a:lstStyle>
            <a:lvl1pPr>
              <a:defRPr sz="1648"/>
            </a:lvl1pPr>
            <a:lvl2pPr>
              <a:defRPr sz="1348"/>
            </a:lvl2pPr>
            <a:lvl3pPr>
              <a:defRPr sz="1199"/>
            </a:lvl3pPr>
            <a:lvl4pPr>
              <a:defRPr sz="1049"/>
            </a:lvl4pPr>
            <a:lvl5pPr>
              <a:defRPr sz="1049"/>
            </a:lvl5pPr>
            <a:lvl6pPr>
              <a:defRPr sz="1049"/>
            </a:lvl6pPr>
            <a:lvl7pPr>
              <a:defRPr sz="1049"/>
            </a:lvl7pPr>
            <a:lvl8pPr>
              <a:defRPr sz="1049"/>
            </a:lvl8pPr>
            <a:lvl9pPr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2401" y="37925"/>
            <a:ext cx="1002771" cy="161395"/>
          </a:xfrm>
        </p:spPr>
        <p:txBody>
          <a:bodyPr anchor="b"/>
          <a:lstStyle>
            <a:lvl1pPr algn="l">
              <a:defRPr sz="1348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91684" y="37924"/>
            <a:ext cx="1703917" cy="812932"/>
          </a:xfrm>
        </p:spPr>
        <p:txBody>
          <a:bodyPr/>
          <a:lstStyle>
            <a:lvl1pPr>
              <a:defRPr sz="2322"/>
            </a:lvl1pPr>
            <a:lvl2pPr>
              <a:defRPr sz="1873"/>
            </a:lvl2pPr>
            <a:lvl3pPr>
              <a:defRPr sz="1648"/>
            </a:lvl3pPr>
            <a:lvl4pPr>
              <a:defRPr sz="1348"/>
            </a:lvl4pPr>
            <a:lvl5pPr>
              <a:defRPr sz="1348"/>
            </a:lvl5pPr>
            <a:lvl6pPr>
              <a:defRPr sz="1348"/>
            </a:lvl6pPr>
            <a:lvl7pPr>
              <a:defRPr sz="1348"/>
            </a:lvl7pPr>
            <a:lvl8pPr>
              <a:defRPr sz="1348"/>
            </a:lvl8pPr>
            <a:lvl9pPr>
              <a:defRPr sz="1348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2401" y="199320"/>
            <a:ext cx="1002771" cy="651537"/>
          </a:xfrm>
        </p:spPr>
        <p:txBody>
          <a:bodyPr/>
          <a:lstStyle>
            <a:lvl1pPr marL="0" indent="0">
              <a:buNone/>
              <a:defRPr sz="899"/>
            </a:lvl1pPr>
            <a:lvl2pPr marL="311154" indent="0">
              <a:buNone/>
              <a:defRPr sz="749"/>
            </a:lvl2pPr>
            <a:lvl3pPr marL="622308" indent="0">
              <a:buNone/>
              <a:defRPr sz="749"/>
            </a:lvl3pPr>
            <a:lvl4pPr marL="933463" indent="0">
              <a:buNone/>
              <a:defRPr sz="524"/>
            </a:lvl4pPr>
            <a:lvl5pPr marL="1244617" indent="0">
              <a:buNone/>
              <a:defRPr sz="524"/>
            </a:lvl5pPr>
            <a:lvl6pPr marL="1555771" indent="0">
              <a:buNone/>
              <a:defRPr sz="524"/>
            </a:lvl6pPr>
            <a:lvl7pPr marL="1866924" indent="0">
              <a:buNone/>
              <a:defRPr sz="524"/>
            </a:lvl7pPr>
            <a:lvl8pPr marL="2178079" indent="0">
              <a:buNone/>
              <a:defRPr sz="524"/>
            </a:lvl8pPr>
            <a:lvl9pPr marL="2489235" indent="0">
              <a:buNone/>
              <a:defRPr sz="524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7430" y="666751"/>
            <a:ext cx="1828800" cy="78713"/>
          </a:xfrm>
        </p:spPr>
        <p:txBody>
          <a:bodyPr anchor="b"/>
          <a:lstStyle>
            <a:lvl1pPr algn="l">
              <a:defRPr sz="1348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97430" y="85108"/>
            <a:ext cx="1828800" cy="571500"/>
          </a:xfrm>
        </p:spPr>
        <p:txBody>
          <a:bodyPr/>
          <a:lstStyle>
            <a:lvl1pPr marL="0" indent="0">
              <a:buNone/>
              <a:defRPr sz="2322"/>
            </a:lvl1pPr>
            <a:lvl2pPr marL="311154" indent="0">
              <a:buNone/>
              <a:defRPr sz="1873"/>
            </a:lvl2pPr>
            <a:lvl3pPr marL="622308" indent="0">
              <a:buNone/>
              <a:defRPr sz="1648"/>
            </a:lvl3pPr>
            <a:lvl4pPr marL="933463" indent="0">
              <a:buNone/>
              <a:defRPr sz="1348"/>
            </a:lvl4pPr>
            <a:lvl5pPr marL="1244617" indent="0">
              <a:buNone/>
              <a:defRPr sz="1348"/>
            </a:lvl5pPr>
            <a:lvl6pPr marL="1555771" indent="0">
              <a:buNone/>
              <a:defRPr sz="1348"/>
            </a:lvl6pPr>
            <a:lvl7pPr marL="1866924" indent="0">
              <a:buNone/>
              <a:defRPr sz="1348"/>
            </a:lvl7pPr>
            <a:lvl8pPr marL="2178079" indent="0">
              <a:buNone/>
              <a:defRPr sz="1348"/>
            </a:lvl8pPr>
            <a:lvl9pPr marL="2489235" indent="0">
              <a:buNone/>
              <a:defRPr sz="1348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7430" y="745465"/>
            <a:ext cx="1828800" cy="111786"/>
          </a:xfrm>
        </p:spPr>
        <p:txBody>
          <a:bodyPr/>
          <a:lstStyle>
            <a:lvl1pPr marL="0" indent="0">
              <a:buNone/>
              <a:defRPr sz="899"/>
            </a:lvl1pPr>
            <a:lvl2pPr marL="311154" indent="0">
              <a:buNone/>
              <a:defRPr sz="749"/>
            </a:lvl2pPr>
            <a:lvl3pPr marL="622308" indent="0">
              <a:buNone/>
              <a:defRPr sz="749"/>
            </a:lvl3pPr>
            <a:lvl4pPr marL="933463" indent="0">
              <a:buNone/>
              <a:defRPr sz="524"/>
            </a:lvl4pPr>
            <a:lvl5pPr marL="1244617" indent="0">
              <a:buNone/>
              <a:defRPr sz="524"/>
            </a:lvl5pPr>
            <a:lvl6pPr marL="1555771" indent="0">
              <a:buNone/>
              <a:defRPr sz="524"/>
            </a:lvl6pPr>
            <a:lvl7pPr marL="1866924" indent="0">
              <a:buNone/>
              <a:defRPr sz="524"/>
            </a:lvl7pPr>
            <a:lvl8pPr marL="2178079" indent="0">
              <a:buNone/>
              <a:defRPr sz="524"/>
            </a:lvl8pPr>
            <a:lvl9pPr marL="2489235" indent="0">
              <a:buNone/>
              <a:defRPr sz="524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2400" y="38145"/>
            <a:ext cx="2743201" cy="158750"/>
          </a:xfrm>
          <a:prstGeom prst="rect">
            <a:avLst/>
          </a:prstGeom>
        </p:spPr>
        <p:txBody>
          <a:bodyPr vert="horz" lIns="83075" tIns="41535" rIns="83075" bIns="415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2400" y="222250"/>
            <a:ext cx="2743201" cy="628606"/>
          </a:xfrm>
          <a:prstGeom prst="rect">
            <a:avLst/>
          </a:prstGeom>
        </p:spPr>
        <p:txBody>
          <a:bodyPr vert="horz" lIns="83075" tIns="41535" rIns="83075" bIns="415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2401" y="882827"/>
            <a:ext cx="711200" cy="50712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l">
              <a:defRPr sz="7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41401" y="882827"/>
            <a:ext cx="965200" cy="50712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ctr">
              <a:defRPr sz="7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84401" y="882827"/>
            <a:ext cx="711200" cy="50712"/>
          </a:xfrm>
          <a:prstGeom prst="rect">
            <a:avLst/>
          </a:prstGeom>
        </p:spPr>
        <p:txBody>
          <a:bodyPr vert="horz" lIns="83075" tIns="41535" rIns="83075" bIns="41535" rtlCol="0" anchor="ctr"/>
          <a:lstStyle>
            <a:lvl1pPr algn="r">
              <a:defRPr sz="7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11154" rtl="0" eaLnBrk="1" latinLnBrk="0" hangingPunct="1">
        <a:spcBef>
          <a:spcPct val="0"/>
        </a:spcBef>
        <a:buNone/>
        <a:defRPr sz="2996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233365" indent="-233365" algn="l" defTabSz="311154" rtl="0" eaLnBrk="1" latinLnBrk="0" hangingPunct="1">
        <a:spcBef>
          <a:spcPct val="20000"/>
        </a:spcBef>
        <a:buFont typeface="Arial"/>
        <a:buChar char="•"/>
        <a:defRPr sz="2322" kern="1200">
          <a:solidFill>
            <a:schemeClr val="tx1"/>
          </a:solidFill>
          <a:latin typeface="+mn-lt"/>
          <a:ea typeface="+mn-ea"/>
          <a:cs typeface="+mn-cs"/>
        </a:defRPr>
      </a:lvl1pPr>
      <a:lvl2pPr marL="505625" indent="-194471" algn="l" defTabSz="311154" rtl="0" eaLnBrk="1" latinLnBrk="0" hangingPunct="1">
        <a:spcBef>
          <a:spcPct val="20000"/>
        </a:spcBef>
        <a:buFont typeface="Arial"/>
        <a:buChar char="–"/>
        <a:defRPr sz="1873" kern="1200">
          <a:solidFill>
            <a:schemeClr val="tx1"/>
          </a:solidFill>
          <a:latin typeface="+mn-lt"/>
          <a:ea typeface="+mn-ea"/>
          <a:cs typeface="+mn-cs"/>
        </a:defRPr>
      </a:lvl2pPr>
      <a:lvl3pPr marL="777885" indent="-155578" algn="l" defTabSz="311154" rtl="0" eaLnBrk="1" latinLnBrk="0" hangingPunct="1">
        <a:spcBef>
          <a:spcPct val="20000"/>
        </a:spcBef>
        <a:buFont typeface="Arial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089040" indent="-155578" algn="l" defTabSz="311154" rtl="0" eaLnBrk="1" latinLnBrk="0" hangingPunct="1">
        <a:spcBef>
          <a:spcPct val="20000"/>
        </a:spcBef>
        <a:buFont typeface="Arial"/>
        <a:buChar char="–"/>
        <a:defRPr sz="1348" kern="1200">
          <a:solidFill>
            <a:schemeClr val="tx1"/>
          </a:solidFill>
          <a:latin typeface="+mn-lt"/>
          <a:ea typeface="+mn-ea"/>
          <a:cs typeface="+mn-cs"/>
        </a:defRPr>
      </a:lvl4pPr>
      <a:lvl5pPr marL="1400194" indent="-155578" algn="l" defTabSz="311154" rtl="0" eaLnBrk="1" latinLnBrk="0" hangingPunct="1">
        <a:spcBef>
          <a:spcPct val="20000"/>
        </a:spcBef>
        <a:buFont typeface="Arial"/>
        <a:buChar char="»"/>
        <a:defRPr sz="1348" kern="1200">
          <a:solidFill>
            <a:schemeClr val="tx1"/>
          </a:solidFill>
          <a:latin typeface="+mn-lt"/>
          <a:ea typeface="+mn-ea"/>
          <a:cs typeface="+mn-cs"/>
        </a:defRPr>
      </a:lvl5pPr>
      <a:lvl6pPr marL="1711349" indent="-155578" algn="l" defTabSz="311154" rtl="0" eaLnBrk="1" latinLnBrk="0" hangingPunct="1">
        <a:spcBef>
          <a:spcPct val="20000"/>
        </a:spcBef>
        <a:buFont typeface="Arial"/>
        <a:buChar char="•"/>
        <a:defRPr sz="1348" kern="1200">
          <a:solidFill>
            <a:schemeClr val="tx1"/>
          </a:solidFill>
          <a:latin typeface="+mn-lt"/>
          <a:ea typeface="+mn-ea"/>
          <a:cs typeface="+mn-cs"/>
        </a:defRPr>
      </a:lvl6pPr>
      <a:lvl7pPr marL="2022503" indent="-155578" algn="l" defTabSz="311154" rtl="0" eaLnBrk="1" latinLnBrk="0" hangingPunct="1">
        <a:spcBef>
          <a:spcPct val="20000"/>
        </a:spcBef>
        <a:buFont typeface="Arial"/>
        <a:buChar char="•"/>
        <a:defRPr sz="1348" kern="1200">
          <a:solidFill>
            <a:schemeClr val="tx1"/>
          </a:solidFill>
          <a:latin typeface="+mn-lt"/>
          <a:ea typeface="+mn-ea"/>
          <a:cs typeface="+mn-cs"/>
        </a:defRPr>
      </a:lvl7pPr>
      <a:lvl8pPr marL="2333656" indent="-155578" algn="l" defTabSz="311154" rtl="0" eaLnBrk="1" latinLnBrk="0" hangingPunct="1">
        <a:spcBef>
          <a:spcPct val="20000"/>
        </a:spcBef>
        <a:buFont typeface="Arial"/>
        <a:buChar char="•"/>
        <a:defRPr sz="1348" kern="1200">
          <a:solidFill>
            <a:schemeClr val="tx1"/>
          </a:solidFill>
          <a:latin typeface="+mn-lt"/>
          <a:ea typeface="+mn-ea"/>
          <a:cs typeface="+mn-cs"/>
        </a:defRPr>
      </a:lvl8pPr>
      <a:lvl9pPr marL="2644810" indent="-155578" algn="l" defTabSz="311154" rtl="0" eaLnBrk="1" latinLnBrk="0" hangingPunct="1">
        <a:spcBef>
          <a:spcPct val="20000"/>
        </a:spcBef>
        <a:buFont typeface="Arial"/>
        <a:buChar char="•"/>
        <a:defRPr sz="13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11154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1pPr>
      <a:lvl2pPr marL="311154" algn="l" defTabSz="311154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2pPr>
      <a:lvl3pPr marL="622308" algn="l" defTabSz="311154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3pPr>
      <a:lvl4pPr marL="933463" algn="l" defTabSz="311154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4pPr>
      <a:lvl5pPr marL="1244617" algn="l" defTabSz="311154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5pPr>
      <a:lvl6pPr marL="1555771" algn="l" defTabSz="311154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6pPr>
      <a:lvl7pPr marL="1866924" algn="l" defTabSz="311154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7pPr>
      <a:lvl8pPr marL="2178079" algn="l" defTabSz="311154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8pPr>
      <a:lvl9pPr marL="2489235" algn="l" defTabSz="311154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, tabla, mostrador, alimentos&#10;&#10;El contenido generado por IA puede ser incorrecto.">
            <a:extLst>
              <a:ext uri="{FF2B5EF4-FFF2-40B4-BE49-F238E27FC236}">
                <a16:creationId xmlns:a16="http://schemas.microsoft.com/office/drawing/2014/main" id="{7C6FF54D-0CCC-3FE7-AABF-4D3FC5723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3048000" cy="952500"/>
          </a:xfrm>
          <a:prstGeom prst="rect">
            <a:avLst/>
          </a:prstGeom>
        </p:spPr>
      </p:pic>
      <p:pic>
        <p:nvPicPr>
          <p:cNvPr id="6" name="Imagen 5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A285A399-7A4A-35C4-3DD4-9155D18BE5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668" y="460152"/>
            <a:ext cx="329255" cy="239936"/>
          </a:xfrm>
          <a:prstGeom prst="rect">
            <a:avLst/>
          </a:prstGeom>
        </p:spPr>
      </p:pic>
      <p:pic>
        <p:nvPicPr>
          <p:cNvPr id="9" name="Imagen 8" descr="Logotipo&#10;&#10;El contenido generado por IA puede ser incorrecto.">
            <a:extLst>
              <a:ext uri="{FF2B5EF4-FFF2-40B4-BE49-F238E27FC236}">
                <a16:creationId xmlns:a16="http://schemas.microsoft.com/office/drawing/2014/main" id="{667F6964-489A-DF3D-4C6B-A5A6BFDEC9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2715" y="46986"/>
            <a:ext cx="871942" cy="39592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9A0A170-9075-E918-B813-F0E8D3D08022}"/>
              </a:ext>
            </a:extLst>
          </p:cNvPr>
          <p:cNvSpPr txBox="1">
            <a:spLocks/>
          </p:cNvSpPr>
          <p:nvPr/>
        </p:nvSpPr>
        <p:spPr>
          <a:xfrm>
            <a:off x="79862" y="1"/>
            <a:ext cx="1223351" cy="952500"/>
          </a:xfrm>
          <a:prstGeom prst="rect">
            <a:avLst/>
          </a:prstGeom>
        </p:spPr>
        <p:txBody>
          <a:bodyPr vert="horz" lIns="0" tIns="45720" rIns="91440" bIns="0" rtlCol="0" anchor="ctr">
            <a:normAutofit fontScale="550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MBAJE NATYRËN TË PASTËR,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24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mos</a:t>
            </a:r>
            <a:r>
              <a:rPr lang="en-GB" sz="24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GB" sz="24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sjell</a:t>
            </a:r>
            <a:r>
              <a:rPr lang="en-GB" sz="24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bimët</a:t>
            </a:r>
            <a:r>
              <a:rPr lang="en-GB" sz="24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GB" sz="24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shtëpi</a:t>
            </a:r>
            <a:endParaRPr lang="en-GB" sz="30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5FAB780-2F63-D2E7-14CA-8D2123E189D2}"/>
              </a:ext>
            </a:extLst>
          </p:cNvPr>
          <p:cNvSpPr txBox="1">
            <a:spLocks/>
          </p:cNvSpPr>
          <p:nvPr/>
        </p:nvSpPr>
        <p:spPr>
          <a:xfrm>
            <a:off x="2062701" y="738188"/>
            <a:ext cx="931069" cy="143514"/>
          </a:xfrm>
          <a:prstGeom prst="rect">
            <a:avLst/>
          </a:prstGeom>
          <a:noFill/>
        </p:spPr>
        <p:txBody>
          <a:bodyPr wrap="square">
            <a:normAutofit fontScale="25000" lnSpcReduction="20000"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CBB91F-4107-4B43-86CB-9F2CA21C945D}"/>
</file>

<file path=customXml/itemProps2.xml><?xml version="1.0" encoding="utf-8"?>
<ds:datastoreItem xmlns:ds="http://schemas.openxmlformats.org/officeDocument/2006/customXml" ds:itemID="{4720CB23-69BE-4016-BBEB-88C9296198C5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3.xml><?xml version="1.0" encoding="utf-8"?>
<ds:datastoreItem xmlns:ds="http://schemas.openxmlformats.org/officeDocument/2006/customXml" ds:itemID="{3DC65A03-B458-4953-927E-84FCAEA2137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15</Words>
  <Application>Microsoft Office PowerPoint</Application>
  <PresentationFormat>Custom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Roboto</vt:lpstr>
      <vt:lpstr>Roboto Medium</vt:lpstr>
      <vt:lpstr>Roboto Th</vt:lpstr>
      <vt:lpstr>Verdana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Yllka Dibrani</cp:lastModifiedBy>
  <cp:revision>29</cp:revision>
  <dcterms:created xsi:type="dcterms:W3CDTF">2023-07-25T13:09:41Z</dcterms:created>
  <dcterms:modified xsi:type="dcterms:W3CDTF">2025-05-13T12:53:37Z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  <property fmtid="{D5CDD505-2E9C-101B-9397-08002B2CF9AE}" pid="3" name="MediaServiceImageTags">
    <vt:lpwstr/>
  </property>
</Properties>
</file>