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60" r:id="rId8"/>
    <p:sldId id="259" r:id="rId9"/>
  </p:sldIdLst>
  <p:sldSz cx="13716000" cy="16919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22" d="100"/>
          <a:sy n="22" d="100"/>
        </p:scale>
        <p:origin x="216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769015"/>
            <a:ext cx="11658600" cy="5890519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8886695"/>
            <a:ext cx="10287000" cy="4084979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49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093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00811"/>
            <a:ext cx="2957513" cy="143385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00811"/>
            <a:ext cx="8701088" cy="143385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0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33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18149"/>
            <a:ext cx="11830050" cy="7038072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322804"/>
            <a:ext cx="11830050" cy="3701156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58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41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00814"/>
            <a:ext cx="11830050" cy="32703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147647"/>
            <a:ext cx="5802510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180345"/>
            <a:ext cx="5802510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147647"/>
            <a:ext cx="5831087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180345"/>
            <a:ext cx="5831087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8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42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51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36109"/>
            <a:ext cx="6943725" cy="12023865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35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36109"/>
            <a:ext cx="6943725" cy="12023865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922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00814"/>
            <a:ext cx="11830050" cy="3270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04053"/>
            <a:ext cx="11830050" cy="1073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681943"/>
            <a:ext cx="462915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84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uitcase with stickers on it&#10;&#10;AI-generated content may be incorrect.">
            <a:extLst>
              <a:ext uri="{FF2B5EF4-FFF2-40B4-BE49-F238E27FC236}">
                <a16:creationId xmlns:a16="http://schemas.microsoft.com/office/drawing/2014/main" id="{CB172F19-7CEE-1497-304E-B873E4D3D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05054" y="1940312"/>
            <a:ext cx="1088359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5000" b="1" i="0" u="none" strike="noStrike" baseline="30000" dirty="0">
                <a:solidFill>
                  <a:srgbClr val="FFFFFF"/>
                </a:solidFill>
                <a:latin typeface="Roboto" panose="02000000000000000000" pitchFamily="2" charset="0"/>
              </a:rPr>
              <a:t>Hai organizzato </a:t>
            </a:r>
            <a:br>
              <a:rPr lang="it-IT" sz="15000" b="1" i="0" u="none" strike="noStrike" baseline="30000" dirty="0">
                <a:solidFill>
                  <a:srgbClr val="FFFFFF"/>
                </a:solidFill>
                <a:latin typeface="Roboto" panose="02000000000000000000" pitchFamily="2" charset="0"/>
              </a:rPr>
            </a:br>
            <a:r>
              <a:rPr lang="it-IT" sz="15000" b="1" i="0" u="none" strike="noStrike" baseline="30000" dirty="0">
                <a:solidFill>
                  <a:srgbClr val="FFFFFF"/>
                </a:solidFill>
                <a:latin typeface="Roboto" panose="02000000000000000000" pitchFamily="2" charset="0"/>
              </a:rPr>
              <a:t>un viaggio al di fuori dell’UE e </a:t>
            </a:r>
            <a:r>
              <a:rPr lang="it-IT" sz="15000" b="1" baseline="30000" dirty="0">
                <a:solidFill>
                  <a:srgbClr val="FFFFFF"/>
                </a:solidFill>
                <a:latin typeface="Roboto" panose="02000000000000000000" pitchFamily="2" charset="0"/>
              </a:rPr>
              <a:t>della Svizzera?</a:t>
            </a:r>
            <a:endParaRPr lang="en-GB" sz="15000" b="1" baseline="30000" dirty="0">
              <a:solidFill>
                <a:srgbClr val="FFFFFF"/>
              </a:solidFill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123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of a tree with yellow flowers&#10;&#10;AI-generated content may be incorrect.">
            <a:extLst>
              <a:ext uri="{FF2B5EF4-FFF2-40B4-BE49-F238E27FC236}">
                <a16:creationId xmlns:a16="http://schemas.microsoft.com/office/drawing/2014/main" id="{6A21566C-8F7B-D054-2980-DBF1D8654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EC5868-0634-39EE-EB80-42DF7A80C449}"/>
              </a:ext>
            </a:extLst>
          </p:cNvPr>
          <p:cNvSpPr txBox="1"/>
          <p:nvPr/>
        </p:nvSpPr>
        <p:spPr>
          <a:xfrm>
            <a:off x="1416205" y="13328434"/>
            <a:ext cx="108835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it-IT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Scatta tutte le fotografie che vuoi </a:t>
            </a:r>
            <a:br>
              <a:rPr lang="it-IT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it-IT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alle tue piante preferite...</a:t>
            </a:r>
          </a:p>
        </p:txBody>
      </p:sp>
    </p:spTree>
    <p:extLst>
      <p:ext uri="{BB962C8B-B14F-4D97-AF65-F5344CB8AC3E}">
        <p14:creationId xmlns:p14="http://schemas.microsoft.com/office/powerpoint/2010/main" val="1326528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uitcase with a plant and a red cross&#10;&#10;AI-generated content may be incorrect.">
            <a:extLst>
              <a:ext uri="{FF2B5EF4-FFF2-40B4-BE49-F238E27FC236}">
                <a16:creationId xmlns:a16="http://schemas.microsoft.com/office/drawing/2014/main" id="{B87A66B3-543E-C605-52DC-B0E2725CB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3738303" cy="171728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470673"/>
            <a:ext cx="10883590" cy="2174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it-IT" sz="8800" b="1" i="0" u="none" strike="noStrike" baseline="30000" dirty="0">
                <a:latin typeface="Roboto Medium" panose="02000000000000000000" pitchFamily="2" charset="0"/>
              </a:rPr>
              <a:t>ma non portarle</a:t>
            </a:r>
            <a:br>
              <a:rPr lang="it-IT" sz="8800" b="1" i="0" u="none" strike="noStrike" baseline="30000" dirty="0">
                <a:latin typeface="Roboto Medium" panose="02000000000000000000" pitchFamily="2" charset="0"/>
              </a:rPr>
            </a:br>
            <a:r>
              <a:rPr lang="it-IT" sz="8800" b="1" i="0" u="none" strike="noStrike" baseline="30000" dirty="0">
                <a:latin typeface="Roboto Medium" panose="02000000000000000000" pitchFamily="2" charset="0"/>
              </a:rPr>
              <a:t> a casa con te.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796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lant with green leaves and a white mouse&#10;&#10;AI-generated content may be incorrect.">
            <a:extLst>
              <a:ext uri="{FF2B5EF4-FFF2-40B4-BE49-F238E27FC236}">
                <a16:creationId xmlns:a16="http://schemas.microsoft.com/office/drawing/2014/main" id="{94CA0AAA-895D-BB51-E161-819755143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225346"/>
            <a:ext cx="10883590" cy="3980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it-IT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Potresti diffondere </a:t>
            </a:r>
            <a:br>
              <a:rPr lang="it-IT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</a:br>
            <a:r>
              <a:rPr lang="it-IT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nuovi organismi nocivi trasportandole</a:t>
            </a:r>
            <a:br>
              <a:rPr lang="it-IT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</a:br>
            <a:r>
              <a:rPr lang="it-IT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nella tua valigia.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149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ree with a book and suitcase in a room with people&#10;&#10;AI-generated content may be incorrect.">
            <a:extLst>
              <a:ext uri="{FF2B5EF4-FFF2-40B4-BE49-F238E27FC236}">
                <a16:creationId xmlns:a16="http://schemas.microsoft.com/office/drawing/2014/main" id="{C7C2E366-27AB-CC22-F7EE-6B167C2C0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735981" y="15344078"/>
            <a:ext cx="695836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/>
            <a:r>
              <a:rPr lang="fr-FR" sz="96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#PlantHealth4Life</a:t>
            </a:r>
          </a:p>
          <a:p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1B194EB-3C41-38E5-02D4-B88EED807D6C}"/>
              </a:ext>
            </a:extLst>
          </p:cNvPr>
          <p:cNvGrpSpPr/>
          <p:nvPr/>
        </p:nvGrpSpPr>
        <p:grpSpPr>
          <a:xfrm>
            <a:off x="8430322" y="14741420"/>
            <a:ext cx="4606963" cy="1407349"/>
            <a:chOff x="2985158" y="13672440"/>
            <a:chExt cx="10944225" cy="3343275"/>
          </a:xfrm>
        </p:grpSpPr>
        <p:pic>
          <p:nvPicPr>
            <p:cNvPr id="7" name="Picture 6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C7E0B0DE-0052-62E5-194C-71C9CE02D5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6558" y="13672440"/>
              <a:ext cx="7362825" cy="3343275"/>
            </a:xfrm>
            <a:prstGeom prst="rect">
              <a:avLst/>
            </a:prstGeom>
          </p:spPr>
        </p:pic>
        <p:pic>
          <p:nvPicPr>
            <p:cNvPr id="9" name="Picture 8" descr="A black and white flag with stars in a circle&#10;&#10;AI-generated content may be incorrect.">
              <a:extLst>
                <a:ext uri="{FF2B5EF4-FFF2-40B4-BE49-F238E27FC236}">
                  <a16:creationId xmlns:a16="http://schemas.microsoft.com/office/drawing/2014/main" id="{7950F9D1-78D1-0EAB-E953-28FEF7907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5158" y="14309725"/>
              <a:ext cx="3581400" cy="260985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8DA6410-80F0-9F25-CB9F-17B56AE8AB49}"/>
              </a:ext>
            </a:extLst>
          </p:cNvPr>
          <p:cNvSpPr txBox="1"/>
          <p:nvPr/>
        </p:nvSpPr>
        <p:spPr>
          <a:xfrm>
            <a:off x="1750741" y="770806"/>
            <a:ext cx="1021451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6600" b="1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MANTIENI SANA LA NATURA,</a:t>
            </a:r>
            <a:br>
              <a:rPr lang="it-it" sz="6600" b="1" baseline="30000" dirty="0">
                <a:solidFill>
                  <a:srgbClr val="FFFFFF"/>
                </a:solidFill>
                <a:latin typeface="Verdana"/>
                <a:cs typeface="Verdana"/>
              </a:rPr>
            </a:br>
            <a:r>
              <a:rPr lang="it-it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non portare piante a casa</a:t>
            </a:r>
            <a:endParaRPr lang="en-GB" sz="6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816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D6300FF-A47F-4D8A-9C34-34C13E7C3565}"/>
</file>

<file path=customXml/itemProps2.xml><?xml version="1.0" encoding="utf-8"?>
<ds:datastoreItem xmlns:ds="http://schemas.openxmlformats.org/officeDocument/2006/customXml" ds:itemID="{824397EB-2A7C-411C-8CAD-C589050FCD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4EA670-1C33-4D62-84E3-03C8762FCA67}">
  <ds:schemaRefs>
    <ds:schemaRef ds:uri="http://schemas.microsoft.com/office/2006/metadata/properties"/>
    <ds:schemaRef ds:uri="http://schemas.microsoft.com/office/infopath/2007/PartnerControls"/>
    <ds:schemaRef ds:uri="b46b0888-3a4a-41d6-b186-0947ac4cbdb1"/>
    <ds:schemaRef ds:uri="24a01684-1a2a-406c-9800-227e6ea0d19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61</Words>
  <Application>Microsoft Office PowerPoint</Application>
  <PresentationFormat>Benutzerdefiniert</PresentationFormat>
  <Paragraphs>6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Roboto</vt:lpstr>
      <vt:lpstr>Roboto Medium</vt:lpstr>
      <vt:lpstr>Verdana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Garcia, Javier</dc:creator>
  <cp:lastModifiedBy>Roth Samantha BLW</cp:lastModifiedBy>
  <cp:revision>9</cp:revision>
  <dcterms:created xsi:type="dcterms:W3CDTF">2025-04-24T08:29:27Z</dcterms:created>
  <dcterms:modified xsi:type="dcterms:W3CDTF">2025-07-09T12:15:56Z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  <property fmtid="{D5CDD505-2E9C-101B-9397-08002B2CF9AE}" pid="3" name="MSIP_Label_aa112399-b73b-40c1-8af2-919b124b9d91_Enabled">
    <vt:lpwstr>true</vt:lpwstr>
  </property>
  <property fmtid="{D5CDD505-2E9C-101B-9397-08002B2CF9AE}" pid="4" name="MSIP_Label_aa112399-b73b-40c1-8af2-919b124b9d91_SetDate">
    <vt:lpwstr>2025-07-02T14:53:54Z</vt:lpwstr>
  </property>
  <property fmtid="{D5CDD505-2E9C-101B-9397-08002B2CF9AE}" pid="5" name="MSIP_Label_aa112399-b73b-40c1-8af2-919b124b9d91_Method">
    <vt:lpwstr>Privileged</vt:lpwstr>
  </property>
  <property fmtid="{D5CDD505-2E9C-101B-9397-08002B2CF9AE}" pid="6" name="MSIP_Label_aa112399-b73b-40c1-8af2-919b124b9d91_Name">
    <vt:lpwstr>L2</vt:lpwstr>
  </property>
  <property fmtid="{D5CDD505-2E9C-101B-9397-08002B2CF9AE}" pid="7" name="MSIP_Label_aa112399-b73b-40c1-8af2-919b124b9d91_SiteId">
    <vt:lpwstr>6ae27add-8276-4a38-88c1-3a9c1f973767</vt:lpwstr>
  </property>
  <property fmtid="{D5CDD505-2E9C-101B-9397-08002B2CF9AE}" pid="8" name="MSIP_Label_aa112399-b73b-40c1-8af2-919b124b9d91_ActionId">
    <vt:lpwstr>6aaf70bb-e671-4d67-8e17-f24d51a5d560</vt:lpwstr>
  </property>
  <property fmtid="{D5CDD505-2E9C-101B-9397-08002B2CF9AE}" pid="9" name="MSIP_Label_aa112399-b73b-40c1-8af2-919b124b9d91_ContentBits">
    <vt:lpwstr>0</vt:lpwstr>
  </property>
  <property fmtid="{D5CDD505-2E9C-101B-9397-08002B2CF9AE}" pid="10" name="MSIP_Label_aa112399-b73b-40c1-8af2-919b124b9d91_Tag">
    <vt:lpwstr>10, 0, 1, 1</vt:lpwstr>
  </property>
</Properties>
</file>