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5B0355D1-EE0F-4AAC-933F-C22461717334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