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201062" y="8876335"/>
            <a:ext cx="7884876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031930" cy="39218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2B3B6A9-6D04-44D8-9619-732C0E2FC9BF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2025-04-28T10:26:31Z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