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43740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16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fr-FR" sz="16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1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mos </a:t>
            </a:r>
            <a:r>
              <a:rPr lang="fr-FR" sz="16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merrni</a:t>
            </a:r>
            <a:r>
              <a:rPr lang="fr-FR" sz="1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me </a:t>
            </a:r>
            <a:r>
              <a:rPr lang="fr-FR" sz="16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vete</a:t>
            </a:r>
            <a:r>
              <a:rPr lang="fr-FR" sz="1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bimë</a:t>
            </a:r>
            <a:r>
              <a:rPr lang="fr-FR" sz="1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nga</a:t>
            </a:r>
            <a:r>
              <a:rPr lang="fr-FR" sz="1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udhëtimet</a:t>
            </a:r>
            <a:r>
              <a:rPr lang="fr-FR" sz="1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tuaja</a:t>
            </a:r>
            <a:endParaRPr lang="fr-FR" sz="16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5EAC7D4E-A534-49C0-BA83-C8238B63F488}"/>
</file>

<file path=customXml/itemProps3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16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MBANI NATYRËN TË SHËNDETSHME, mos merrni me vete bimë nga udhëtimet tuaja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2025-04-28T10:24:39Z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