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BFE57F1-8135-4452-8A27-25D71D72A4AD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