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81" d="100"/>
          <a:sy n="81" d="100"/>
        </p:scale>
        <p:origin x="19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61"/>
            <a:ext cx="2735569" cy="958155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D4171B-E9C3-452C-BB4C-8EC875037FF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2025-04-21T09:37:09Z</dcterms:created>
  <dcterms:modified xsi:type="dcterms:W3CDTF">2025-04-28T10:23:03Z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