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FC7993-DBC6-4D9F-9E84-C2E0BFD0A5A0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