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1"/>
    <p:restoredTop sz="94694"/>
  </p:normalViewPr>
  <p:slideViewPr>
    <p:cSldViewPr snapToGrid="0">
      <p:cViewPr varScale="1">
        <p:scale>
          <a:sx n="185" d="100"/>
          <a:sy n="185" d="100"/>
        </p:scale>
        <p:origin x="10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354822" cy="1081455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5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MBANI NATYRËN TË SHËNDETSHME,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mos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merrni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me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vete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bimë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nga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udhëtimet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tuaja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18158E-9423-4279-B1E2-DA4A6B02F52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16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7</cp:revision>
  <dcterms:created xsi:type="dcterms:W3CDTF">2025-04-21T09:33:56Z</dcterms:created>
  <dcterms:modified xsi:type="dcterms:W3CDTF">2025-04-28T10:22:02Z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