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8"/>
  </p:notesMasterIdLst>
  <p:sldIdLst>
    <p:sldId id="258" r:id="rId5"/>
    <p:sldId id="266" r:id="rId6"/>
    <p:sldId id="256" r:id="rId7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AE669-F070-4BE8-A02E-57A3A5C0A3CC}" v="1" dt="2025-06-26T16:54:06.3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71"/>
    <p:restoredTop sz="94767"/>
  </p:normalViewPr>
  <p:slideViewPr>
    <p:cSldViewPr snapToGrid="0">
      <p:cViewPr varScale="1">
        <p:scale>
          <a:sx n="63" d="100"/>
          <a:sy n="63" d="100"/>
        </p:scale>
        <p:origin x="88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ahn, Alba" userId="S::alba.hahn@gopa.eu::6f46061e-f6fc-449f-b418-8e22876b8a92" providerId="AD" clId="Web-{0AEAE669-F070-4BE8-A02E-57A3A5C0A3CC}"/>
    <pc:docChg chg="delSld">
      <pc:chgData name="Hahn, Alba" userId="S::alba.hahn@gopa.eu::6f46061e-f6fc-449f-b418-8e22876b8a92" providerId="AD" clId="Web-{0AEAE669-F070-4BE8-A02E-57A3A5C0A3CC}" dt="2025-06-26T16:54:06.377" v="0"/>
      <pc:docMkLst>
        <pc:docMk/>
      </pc:docMkLst>
      <pc:sldChg chg="del">
        <pc:chgData name="Hahn, Alba" userId="S::alba.hahn@gopa.eu::6f46061e-f6fc-449f-b418-8e22876b8a92" providerId="AD" clId="Web-{0AEAE669-F070-4BE8-A02E-57A3A5C0A3CC}" dt="2025-06-26T16:54:06.377" v="0"/>
        <pc:sldMkLst>
          <pc:docMk/>
          <pc:sldMk cId="3510029240" sldId="2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6/26/2025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7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52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28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04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881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056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233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409" algn="l" defTabSz="91435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190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850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167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198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849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4819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992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6098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052899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16571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1880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26/06/2025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0326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B5D7481-4841-78BF-2B10-F7D9F68A786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2588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C44876C9-0DAF-5964-2796-9D0E5A9268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594"/>
            <a:ext cx="13761720" cy="216566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92134649-C65C-4198-1823-D0BB852082A0}"/>
              </a:ext>
            </a:extLst>
          </p:cNvPr>
          <p:cNvSpPr txBox="1"/>
          <p:nvPr/>
        </p:nvSpPr>
        <p:spPr>
          <a:xfrm>
            <a:off x="486464" y="1559990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Ügyelünk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az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élelmiszerbiztonságra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0979EF-F815-7970-EDB5-C664466BBC0F}"/>
              </a:ext>
            </a:extLst>
          </p:cNvPr>
          <p:cNvSpPr/>
          <p:nvPr/>
        </p:nvSpPr>
        <p:spPr>
          <a:xfrm flipV="1">
            <a:off x="4267201" y="12361189"/>
            <a:ext cx="916276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B77B827-8F56-8BED-F77B-9DE2ADA84044}"/>
              </a:ext>
            </a:extLst>
          </p:cNvPr>
          <p:cNvSpPr txBox="1"/>
          <p:nvPr/>
        </p:nvSpPr>
        <p:spPr>
          <a:xfrm>
            <a:off x="3098800" y="12432593"/>
            <a:ext cx="101669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Élelmiszerbiztonsági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tanácsok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5A2D0D5-423F-F813-18B9-6622C1DF6D9F}"/>
              </a:ext>
            </a:extLst>
          </p:cNvPr>
          <p:cNvSpPr/>
          <p:nvPr/>
        </p:nvSpPr>
        <p:spPr>
          <a:xfrm>
            <a:off x="6011333" y="13299397"/>
            <a:ext cx="7418631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91E904-42AD-D0D9-B615-06ADA766543D}"/>
              </a:ext>
            </a:extLst>
          </p:cNvPr>
          <p:cNvSpPr txBox="1"/>
          <p:nvPr/>
        </p:nvSpPr>
        <p:spPr>
          <a:xfrm>
            <a:off x="6163734" y="13419649"/>
            <a:ext cx="71020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Azokat</a:t>
            </a:r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mi </a:t>
            </a:r>
            <a:r>
              <a:rPr lang="en-GB" sz="72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adjuk</a:t>
            </a:r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241BBC7-DC34-004D-73D6-ADB6F44F9374}"/>
              </a:ext>
            </a:extLst>
          </p:cNvPr>
          <p:cNvSpPr/>
          <p:nvPr/>
        </p:nvSpPr>
        <p:spPr>
          <a:xfrm flipV="1">
            <a:off x="321382" y="363452"/>
            <a:ext cx="50670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31FCFD-B0B7-61EE-C4A5-AA65B203326C}"/>
              </a:ext>
            </a:extLst>
          </p:cNvPr>
          <p:cNvSpPr/>
          <p:nvPr/>
        </p:nvSpPr>
        <p:spPr>
          <a:xfrm>
            <a:off x="321383" y="1301660"/>
            <a:ext cx="7602000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78109F-D70F-7E11-217B-53636087E764}"/>
              </a:ext>
            </a:extLst>
          </p:cNvPr>
          <p:cNvSpPr txBox="1"/>
          <p:nvPr/>
        </p:nvSpPr>
        <p:spPr>
          <a:xfrm>
            <a:off x="496971" y="435798"/>
            <a:ext cx="4728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Különleges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ízek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A72639-80A5-568A-DB2F-90CD4D30C0E2}"/>
              </a:ext>
            </a:extLst>
          </p:cNvPr>
          <p:cNvSpPr txBox="1"/>
          <p:nvPr/>
        </p:nvSpPr>
        <p:spPr>
          <a:xfrm>
            <a:off x="496971" y="1377025"/>
            <a:ext cx="760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A </a:t>
            </a:r>
            <a:r>
              <a:rPr lang="en-GB" sz="7200" b="1" dirty="0" err="1">
                <a:latin typeface="Roboto" pitchFamily="2" charset="0"/>
              </a:rPr>
              <a:t>te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választásod</a:t>
            </a:r>
            <a:r>
              <a:rPr lang="en-GB" sz="7200" b="1" dirty="0">
                <a:latin typeface="Roboto" pitchFamily="2" charset="0"/>
              </a:rPr>
              <a:t>.</a:t>
            </a:r>
            <a:endParaRPr lang="en-GB" sz="72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48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92D1920-94FA-A96C-AC73-0F07479933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F9A26DF-DE42-7000-9F42-902A775B73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594"/>
            <a:ext cx="13761720" cy="216566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6A73DF2-0358-6144-C649-7D8B4FBFB624}"/>
              </a:ext>
            </a:extLst>
          </p:cNvPr>
          <p:cNvSpPr txBox="1"/>
          <p:nvPr/>
        </p:nvSpPr>
        <p:spPr>
          <a:xfrm>
            <a:off x="486464" y="1559990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Ügyelünk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az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élelmiszerbiztonságra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952D7C-249A-CDC9-E152-7FC95B5910A4}"/>
              </a:ext>
            </a:extLst>
          </p:cNvPr>
          <p:cNvSpPr/>
          <p:nvPr/>
        </p:nvSpPr>
        <p:spPr>
          <a:xfrm flipV="1">
            <a:off x="4329776" y="12361189"/>
            <a:ext cx="9100190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A9F058-EE46-B7FC-C2EA-2E335DCC2321}"/>
              </a:ext>
            </a:extLst>
          </p:cNvPr>
          <p:cNvSpPr txBox="1"/>
          <p:nvPr/>
        </p:nvSpPr>
        <p:spPr>
          <a:xfrm>
            <a:off x="4165600" y="12432593"/>
            <a:ext cx="91001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Élelmiszerbiztonsági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tanácsok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FC1F35-08D4-A7E5-16E0-E2DADF3DC38F}"/>
              </a:ext>
            </a:extLst>
          </p:cNvPr>
          <p:cNvSpPr/>
          <p:nvPr/>
        </p:nvSpPr>
        <p:spPr>
          <a:xfrm>
            <a:off x="6141642" y="13299397"/>
            <a:ext cx="7288322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4EC96F-62BD-0D02-C9A4-63AE68491401}"/>
              </a:ext>
            </a:extLst>
          </p:cNvPr>
          <p:cNvSpPr txBox="1"/>
          <p:nvPr/>
        </p:nvSpPr>
        <p:spPr>
          <a:xfrm>
            <a:off x="5977468" y="13419649"/>
            <a:ext cx="7288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Azokat</a:t>
            </a:r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mi </a:t>
            </a:r>
            <a:r>
              <a:rPr lang="en-GB" sz="72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adjuk</a:t>
            </a:r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D10904-2E52-D764-1C8F-F8BAD66A0C81}"/>
              </a:ext>
            </a:extLst>
          </p:cNvPr>
          <p:cNvSpPr/>
          <p:nvPr/>
        </p:nvSpPr>
        <p:spPr>
          <a:xfrm flipV="1">
            <a:off x="321381" y="363451"/>
            <a:ext cx="603587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A02836-36AD-6E81-4F97-C400D6ADF787}"/>
              </a:ext>
            </a:extLst>
          </p:cNvPr>
          <p:cNvSpPr/>
          <p:nvPr/>
        </p:nvSpPr>
        <p:spPr>
          <a:xfrm>
            <a:off x="321382" y="1301660"/>
            <a:ext cx="7618329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D49EF57-76CC-57A9-C9AE-800A2194A2E7}"/>
              </a:ext>
            </a:extLst>
          </p:cNvPr>
          <p:cNvSpPr txBox="1"/>
          <p:nvPr/>
        </p:nvSpPr>
        <p:spPr>
          <a:xfrm>
            <a:off x="496971" y="435798"/>
            <a:ext cx="5740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Szezonális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és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helyi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E8724A9-740C-A30F-6C24-67D7B2BF2B40}"/>
              </a:ext>
            </a:extLst>
          </p:cNvPr>
          <p:cNvSpPr txBox="1"/>
          <p:nvPr/>
        </p:nvSpPr>
        <p:spPr>
          <a:xfrm>
            <a:off x="496971" y="1377025"/>
            <a:ext cx="7618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A </a:t>
            </a:r>
            <a:r>
              <a:rPr lang="en-GB" sz="7200" b="1" dirty="0" err="1">
                <a:latin typeface="Roboto" pitchFamily="2" charset="0"/>
              </a:rPr>
              <a:t>te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választásod</a:t>
            </a:r>
            <a:r>
              <a:rPr lang="en-GB" sz="7200" b="1" dirty="0">
                <a:latin typeface="Roboto" pitchFamily="2" charset="0"/>
              </a:rPr>
              <a:t>.</a:t>
            </a:r>
            <a:endParaRPr lang="en-GB" sz="72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218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753391B-ED42-58EC-51D9-335DBF76DF0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7BA35D2-ED26-147B-9896-97E0BCC3969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2860" y="14985594"/>
            <a:ext cx="13761720" cy="216566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5586FAF-9386-93E8-6675-CF98ABF3436D}"/>
              </a:ext>
            </a:extLst>
          </p:cNvPr>
          <p:cNvSpPr txBox="1"/>
          <p:nvPr/>
        </p:nvSpPr>
        <p:spPr>
          <a:xfrm>
            <a:off x="486464" y="15599901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33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Mondj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nemet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az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spc="-1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élelmiszerpazarlásra</a:t>
            </a:r>
            <a:r>
              <a:rPr lang="en-US" sz="33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040315-B240-0DA8-F915-6A27BCB07DCE}"/>
              </a:ext>
            </a:extLst>
          </p:cNvPr>
          <p:cNvSpPr/>
          <p:nvPr/>
        </p:nvSpPr>
        <p:spPr>
          <a:xfrm flipV="1">
            <a:off x="2985247" y="12361189"/>
            <a:ext cx="1044471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C41556-DF83-9700-7DEC-1727D0EE9CF7}"/>
              </a:ext>
            </a:extLst>
          </p:cNvPr>
          <p:cNvSpPr txBox="1"/>
          <p:nvPr/>
        </p:nvSpPr>
        <p:spPr>
          <a:xfrm>
            <a:off x="2985247" y="12432593"/>
            <a:ext cx="102805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Tanácsok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pazarlás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megelőzésére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BB400B-78CE-1DF0-442D-3644DCA31B8E}"/>
              </a:ext>
            </a:extLst>
          </p:cNvPr>
          <p:cNvSpPr/>
          <p:nvPr/>
        </p:nvSpPr>
        <p:spPr>
          <a:xfrm>
            <a:off x="6194066" y="13299397"/>
            <a:ext cx="7235898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7B7610-0325-2398-003E-F226FB968F72}"/>
              </a:ext>
            </a:extLst>
          </p:cNvPr>
          <p:cNvSpPr txBox="1"/>
          <p:nvPr/>
        </p:nvSpPr>
        <p:spPr>
          <a:xfrm>
            <a:off x="5907820" y="13419649"/>
            <a:ext cx="73579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GB" sz="72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Ezeket</a:t>
            </a:r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mi </a:t>
            </a:r>
            <a:r>
              <a:rPr lang="en-GB" sz="7200" b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adjuk</a:t>
            </a:r>
            <a:r>
              <a:rPr lang="en-GB" sz="7200" b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500A886-6DE4-1231-17F6-8FC84593FBE6}"/>
              </a:ext>
            </a:extLst>
          </p:cNvPr>
          <p:cNvSpPr/>
          <p:nvPr/>
        </p:nvSpPr>
        <p:spPr>
          <a:xfrm flipV="1">
            <a:off x="321382" y="363450"/>
            <a:ext cx="5344631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E160848-8217-A1C3-D7FA-6E02F7502207}"/>
              </a:ext>
            </a:extLst>
          </p:cNvPr>
          <p:cNvSpPr/>
          <p:nvPr/>
        </p:nvSpPr>
        <p:spPr>
          <a:xfrm>
            <a:off x="321382" y="1301660"/>
            <a:ext cx="6536617" cy="13892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EABF7E-0F78-2FC1-F25C-755FA64B52B5}"/>
              </a:ext>
            </a:extLst>
          </p:cNvPr>
          <p:cNvSpPr txBox="1"/>
          <p:nvPr/>
        </p:nvSpPr>
        <p:spPr>
          <a:xfrm>
            <a:off x="496971" y="435798"/>
            <a:ext cx="5344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Változatos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4800" i="1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menü</a:t>
            </a:r>
            <a:r>
              <a:rPr lang="en-US" sz="4800" i="1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AC95AF0-1F01-7CF0-55CD-F6E8B370C901}"/>
              </a:ext>
            </a:extLst>
          </p:cNvPr>
          <p:cNvSpPr txBox="1"/>
          <p:nvPr/>
        </p:nvSpPr>
        <p:spPr>
          <a:xfrm>
            <a:off x="496971" y="1377025"/>
            <a:ext cx="62440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latin typeface="Roboto" pitchFamily="2" charset="0"/>
              </a:rPr>
              <a:t>A </a:t>
            </a:r>
            <a:r>
              <a:rPr lang="en-GB" sz="7200" b="1" dirty="0" err="1">
                <a:latin typeface="Roboto" pitchFamily="2" charset="0"/>
              </a:rPr>
              <a:t>te</a:t>
            </a:r>
            <a:r>
              <a:rPr lang="en-GB" sz="7200" b="1" dirty="0">
                <a:latin typeface="Roboto" pitchFamily="2" charset="0"/>
              </a:rPr>
              <a:t> </a:t>
            </a:r>
            <a:r>
              <a:rPr lang="en-GB" sz="7200" b="1" dirty="0" err="1">
                <a:latin typeface="Roboto" pitchFamily="2" charset="0"/>
              </a:rPr>
              <a:t>döntésed</a:t>
            </a:r>
            <a:r>
              <a:rPr lang="en-GB" sz="7200" b="1" dirty="0">
                <a:latin typeface="Roboto" pitchFamily="2" charset="0"/>
              </a:rPr>
              <a:t>.</a:t>
            </a:r>
            <a:endParaRPr lang="en-GB" sz="72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93500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6E00825-7DAC-4030-A948-49F0185744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B69F1BE-322F-4479-86F1-A33A8B606B9D}"/>
</file>

<file path=customXml/itemProps3.xml><?xml version="1.0" encoding="utf-8"?>
<ds:datastoreItem xmlns:ds="http://schemas.openxmlformats.org/officeDocument/2006/customXml" ds:itemID="{01608CF6-F2A8-430E-8936-FCDB7E412814}">
  <ds:schemaRefs>
    <ds:schemaRef ds:uri="http://schemas.microsoft.com/office/2006/metadata/properties"/>
    <ds:schemaRef ds:uri="http://schemas.microsoft.com/office/infopath/2007/PartnerControls"/>
    <ds:schemaRef ds:uri="b46b0888-3a4a-41d6-b186-0947ac4cbdb1"/>
    <ds:schemaRef ds:uri="24a01684-1a2a-406c-9800-227e6ea0d19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936</TotalTime>
  <Words>78</Words>
  <Application>Microsoft Office PowerPoint</Application>
  <PresentationFormat>Custom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36</cp:revision>
  <dcterms:created xsi:type="dcterms:W3CDTF">2024-06-06T13:31:57Z</dcterms:created>
  <dcterms:modified xsi:type="dcterms:W3CDTF">2025-06-26T16:54:06Z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