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5"/>
  </p:notesMasterIdLst>
  <p:sldIdLst>
    <p:sldId id="258" r:id="rId2"/>
    <p:sldId id="266" r:id="rId3"/>
    <p:sldId id="256" r:id="rId4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31"/>
    <p:restoredTop sz="94749"/>
  </p:normalViewPr>
  <p:slideViewPr>
    <p:cSldViewPr snapToGrid="0">
      <p:cViewPr varScale="1">
        <p:scale>
          <a:sx n="42" d="100"/>
          <a:sy n="42" d="100"/>
        </p:scale>
        <p:origin x="782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1D38F-E2A1-FF4A-84F8-398DD21E27ED}" type="datetimeFigureOut">
              <a:rPr lang="en-US" smtClean="0"/>
              <a:t>5/8/2025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A4D7B-C355-9546-97F9-4254FB5C1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319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6896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68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071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81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495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710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516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4681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93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76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41EB8-164C-FC4F-A768-2C7413F753D7}" type="datetimeFigureOut">
              <a:rPr lang="fr-FR" smtClean="0"/>
              <a:t>08/05/2025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782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280" userDrawn="1">
          <p15:clr>
            <a:srgbClr val="F26B43"/>
          </p15:clr>
        </p15:guide>
        <p15:guide id="2" pos="10728" userDrawn="1">
          <p15:clr>
            <a:srgbClr val="F26B43"/>
          </p15:clr>
        </p15:guide>
        <p15:guide id="3" pos="7607" userDrawn="1">
          <p15:clr>
            <a:srgbClr val="F26B43"/>
          </p15:clr>
        </p15:guide>
        <p15:guide id="4" orient="horz" pos="7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ake on a plate&#10;&#10;Description automatically generated">
            <a:extLst>
              <a:ext uri="{FF2B5EF4-FFF2-40B4-BE49-F238E27FC236}">
                <a16:creationId xmlns:a16="http://schemas.microsoft.com/office/drawing/2014/main" xmlns="" id="{50E0BA94-04F9-202D-23C7-F925E637A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" y="0"/>
            <a:ext cx="24382413" cy="1371510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FA627741-5300-7E4E-D7ED-B613AAFEE3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1563490"/>
            <a:ext cx="24382413" cy="21461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B82B64A-DCB9-9D3A-EF6A-C90E7642B4F0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Ügyelünk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élelmiszerbiztonságra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DE4EDC5-CFB9-8CA9-3AA9-0C96F669B395}"/>
              </a:ext>
            </a:extLst>
          </p:cNvPr>
          <p:cNvSpPr/>
          <p:nvPr/>
        </p:nvSpPr>
        <p:spPr>
          <a:xfrm flipV="1">
            <a:off x="321382" y="363452"/>
            <a:ext cx="5067048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0BC951D-2856-7B29-AA5D-23F524F2180B}"/>
              </a:ext>
            </a:extLst>
          </p:cNvPr>
          <p:cNvSpPr/>
          <p:nvPr/>
        </p:nvSpPr>
        <p:spPr>
          <a:xfrm>
            <a:off x="321383" y="1301660"/>
            <a:ext cx="7602000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02CBCA1-B2EE-605B-082F-00E8B5B8E8EE}"/>
              </a:ext>
            </a:extLst>
          </p:cNvPr>
          <p:cNvSpPr/>
          <p:nvPr/>
        </p:nvSpPr>
        <p:spPr>
          <a:xfrm flipV="1">
            <a:off x="15005957" y="8932184"/>
            <a:ext cx="9036761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AA71ED5-A205-D98F-FED8-5FF698767817}"/>
              </a:ext>
            </a:extLst>
          </p:cNvPr>
          <p:cNvSpPr txBox="1"/>
          <p:nvPr/>
        </p:nvSpPr>
        <p:spPr>
          <a:xfrm>
            <a:off x="486464" y="454509"/>
            <a:ext cx="64441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Különleges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ízek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1A4E1664-A9A5-1416-7A45-8973A6FEA0D7}"/>
              </a:ext>
            </a:extLst>
          </p:cNvPr>
          <p:cNvSpPr txBox="1"/>
          <p:nvPr/>
        </p:nvSpPr>
        <p:spPr>
          <a:xfrm>
            <a:off x="321383" y="1360083"/>
            <a:ext cx="760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választásod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374E39D-8164-2DAC-53B5-917405EFD547}"/>
              </a:ext>
            </a:extLst>
          </p:cNvPr>
          <p:cNvSpPr txBox="1"/>
          <p:nvPr/>
        </p:nvSpPr>
        <p:spPr>
          <a:xfrm>
            <a:off x="14026243" y="9003587"/>
            <a:ext cx="98522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Élelmiszerbiztonsági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tanácsok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DEDD2AFF-85C7-FB2B-75CD-508C211D6CA2}"/>
              </a:ext>
            </a:extLst>
          </p:cNvPr>
          <p:cNvSpPr/>
          <p:nvPr/>
        </p:nvSpPr>
        <p:spPr>
          <a:xfrm>
            <a:off x="16737675" y="9870391"/>
            <a:ext cx="7305041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2D75D7BA-73B6-73E8-52FB-968B2ACFB2FF}"/>
              </a:ext>
            </a:extLst>
          </p:cNvPr>
          <p:cNvSpPr txBox="1"/>
          <p:nvPr/>
        </p:nvSpPr>
        <p:spPr>
          <a:xfrm>
            <a:off x="14527642" y="9977447"/>
            <a:ext cx="9518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Azokat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48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erson washing a red bell pepper&#10;&#10;Description automatically generated">
            <a:extLst>
              <a:ext uri="{FF2B5EF4-FFF2-40B4-BE49-F238E27FC236}">
                <a16:creationId xmlns:a16="http://schemas.microsoft.com/office/drawing/2014/main" xmlns="" id="{C502B378-A7E6-A362-ED36-E3EBCA570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24384000" cy="137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E8A653EE-D708-EDEA-16BB-685079EFF06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1563490"/>
            <a:ext cx="24382413" cy="21461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9269B5-5A2C-A2EE-2253-A753E91FEADC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Ügyelünk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élelmiszerbiztonságra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AAA964B-38D7-7E82-6A06-A54FEF90D81D}"/>
              </a:ext>
            </a:extLst>
          </p:cNvPr>
          <p:cNvSpPr/>
          <p:nvPr/>
        </p:nvSpPr>
        <p:spPr>
          <a:xfrm flipV="1">
            <a:off x="321381" y="363452"/>
            <a:ext cx="5916133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57FF51F-20A6-925B-1F4C-1C5AE0A03DF2}"/>
              </a:ext>
            </a:extLst>
          </p:cNvPr>
          <p:cNvSpPr/>
          <p:nvPr/>
        </p:nvSpPr>
        <p:spPr>
          <a:xfrm>
            <a:off x="321382" y="1301660"/>
            <a:ext cx="7618329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D9BD1D5-7292-3C0F-3EB3-D84E53608603}"/>
              </a:ext>
            </a:extLst>
          </p:cNvPr>
          <p:cNvSpPr/>
          <p:nvPr/>
        </p:nvSpPr>
        <p:spPr>
          <a:xfrm flipV="1">
            <a:off x="14973300" y="8932184"/>
            <a:ext cx="9069418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E31C3279-DA58-D109-018F-C2DDBD8FDF46}"/>
              </a:ext>
            </a:extLst>
          </p:cNvPr>
          <p:cNvSpPr txBox="1"/>
          <p:nvPr/>
        </p:nvSpPr>
        <p:spPr>
          <a:xfrm>
            <a:off x="496971" y="435798"/>
            <a:ext cx="5740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Szezonális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és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helyi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19B0DEB-FD9E-E5F9-A868-F26C71E82EC1}"/>
              </a:ext>
            </a:extLst>
          </p:cNvPr>
          <p:cNvSpPr txBox="1"/>
          <p:nvPr/>
        </p:nvSpPr>
        <p:spPr>
          <a:xfrm>
            <a:off x="496971" y="1377025"/>
            <a:ext cx="7618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választásod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D59F905-99A9-DBF4-2846-70ABF4E1E046}"/>
              </a:ext>
            </a:extLst>
          </p:cNvPr>
          <p:cNvSpPr txBox="1"/>
          <p:nvPr/>
        </p:nvSpPr>
        <p:spPr>
          <a:xfrm>
            <a:off x="14107886" y="9003587"/>
            <a:ext cx="9770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Élelmiszerbiztonsági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tanácsok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753131B-EB0F-C131-95A9-971A504EC19C}"/>
              </a:ext>
            </a:extLst>
          </p:cNvPr>
          <p:cNvSpPr/>
          <p:nvPr/>
        </p:nvSpPr>
        <p:spPr>
          <a:xfrm>
            <a:off x="16606156" y="9870391"/>
            <a:ext cx="7436560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F973C11-B258-CA7E-1FAC-72587EE24094}"/>
              </a:ext>
            </a:extLst>
          </p:cNvPr>
          <p:cNvSpPr txBox="1"/>
          <p:nvPr/>
        </p:nvSpPr>
        <p:spPr>
          <a:xfrm>
            <a:off x="14753011" y="9976360"/>
            <a:ext cx="9289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Azokat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921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hand pointing at food in a plastic container&#10;&#10;Description automatically generated">
            <a:extLst>
              <a:ext uri="{FF2B5EF4-FFF2-40B4-BE49-F238E27FC236}">
                <a16:creationId xmlns:a16="http://schemas.microsoft.com/office/drawing/2014/main" xmlns="" id="{3FF1463B-252F-D040-BC07-D742EDE799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624"/>
            <a:ext cx="24384000" cy="13716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972CE1A6-CCEA-E85A-50FE-303BA6CDD0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11563490"/>
            <a:ext cx="24382413" cy="21461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251FE43-C083-1C60-CFD8-028EDAB72CD7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Mondj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nemet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élelmiszerpazarlásra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BF28B5A-0526-26B6-E5D3-62DDA5A52AAC}"/>
              </a:ext>
            </a:extLst>
          </p:cNvPr>
          <p:cNvSpPr/>
          <p:nvPr/>
        </p:nvSpPr>
        <p:spPr>
          <a:xfrm flipV="1">
            <a:off x="321382" y="363451"/>
            <a:ext cx="5344632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AD6738AF-E7CA-36AE-4A80-414304B4BDA6}"/>
              </a:ext>
            </a:extLst>
          </p:cNvPr>
          <p:cNvSpPr/>
          <p:nvPr/>
        </p:nvSpPr>
        <p:spPr>
          <a:xfrm>
            <a:off x="321382" y="1301660"/>
            <a:ext cx="653661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DE0E2E1-BE0A-C77A-92F6-A5457BFD1FE8}"/>
              </a:ext>
            </a:extLst>
          </p:cNvPr>
          <p:cNvSpPr/>
          <p:nvPr/>
        </p:nvSpPr>
        <p:spPr>
          <a:xfrm flipV="1">
            <a:off x="13699671" y="8932184"/>
            <a:ext cx="10343047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8843AC35-9286-C6F4-6B69-EFA392D74194}"/>
              </a:ext>
            </a:extLst>
          </p:cNvPr>
          <p:cNvSpPr txBox="1"/>
          <p:nvPr/>
        </p:nvSpPr>
        <p:spPr>
          <a:xfrm>
            <a:off x="496971" y="435798"/>
            <a:ext cx="63610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Változatos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menü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D841247-0D35-D7F1-9423-64CC80B2D804}"/>
              </a:ext>
            </a:extLst>
          </p:cNvPr>
          <p:cNvSpPr txBox="1"/>
          <p:nvPr/>
        </p:nvSpPr>
        <p:spPr>
          <a:xfrm>
            <a:off x="496971" y="1377025"/>
            <a:ext cx="6682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döntésed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E1D388B-374A-FD75-9B08-30BC83E2A0E3}"/>
              </a:ext>
            </a:extLst>
          </p:cNvPr>
          <p:cNvSpPr txBox="1"/>
          <p:nvPr/>
        </p:nvSpPr>
        <p:spPr>
          <a:xfrm>
            <a:off x="13699671" y="9003587"/>
            <a:ext cx="10178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Tanácsok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a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pazarlás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4800" i="1" dirty="0" err="1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megelőzésére</a:t>
            </a:r>
            <a:r>
              <a:rPr lang="en-US" sz="4800" i="1" dirty="0"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5C9CD781-AA27-3464-CC7A-66A14C5ABE4B}"/>
              </a:ext>
            </a:extLst>
          </p:cNvPr>
          <p:cNvSpPr/>
          <p:nvPr/>
        </p:nvSpPr>
        <p:spPr>
          <a:xfrm>
            <a:off x="16589829" y="9870391"/>
            <a:ext cx="745288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C33E848-1054-79B8-95F3-07B62864E7AE}"/>
              </a:ext>
            </a:extLst>
          </p:cNvPr>
          <p:cNvSpPr txBox="1"/>
          <p:nvPr/>
        </p:nvSpPr>
        <p:spPr>
          <a:xfrm>
            <a:off x="15212291" y="9990643"/>
            <a:ext cx="8666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Ezeket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39350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56EEDEAE7F14A88356AAC92EB024A" ma:contentTypeVersion="13" ma:contentTypeDescription="Create a new document." ma:contentTypeScope="" ma:versionID="0db299d0f6abee991b9845b0cde0892c">
  <xsd:schema xmlns:xsd="http://www.w3.org/2001/XMLSchema" xmlns:xs="http://www.w3.org/2001/XMLSchema" xmlns:p="http://schemas.microsoft.com/office/2006/metadata/properties" xmlns:ns2="4f6368f1-8b3d-436b-8b27-811514ce3001" xmlns:ns3="89653cd1-c1a4-4050-8311-3f96f910c397" targetNamespace="http://schemas.microsoft.com/office/2006/metadata/properties" ma:root="true" ma:fieldsID="0b3f98a5b042614c187e476a6c1710a4" ns2:_="" ns3:_="">
    <xsd:import namespace="4f6368f1-8b3d-436b-8b27-811514ce3001"/>
    <xsd:import namespace="89653cd1-c1a4-4050-8311-3f96f910c3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6368f1-8b3d-436b-8b27-811514ce30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653cd1-c1a4-4050-8311-3f96f910c39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52d8240-99b7-49a5-984c-b45bc1eb92bc}" ma:internalName="TaxCatchAll" ma:showField="CatchAllData" ma:web="89653cd1-c1a4-4050-8311-3f96f910c3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9653cd1-c1a4-4050-8311-3f96f910c397" xsi:nil="true"/>
    <lcf76f155ced4ddcb4097134ff3c332f xmlns="4f6368f1-8b3d-436b-8b27-811514ce300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1B0BA8-14DE-4649-994C-3D718EC9F616}"/>
</file>

<file path=customXml/itemProps2.xml><?xml version="1.0" encoding="utf-8"?>
<ds:datastoreItem xmlns:ds="http://schemas.openxmlformats.org/officeDocument/2006/customXml" ds:itemID="{15FC5E03-5E05-4026-BD03-84E190E9687C}"/>
</file>

<file path=customXml/itemProps3.xml><?xml version="1.0" encoding="utf-8"?>
<ds:datastoreItem xmlns:ds="http://schemas.openxmlformats.org/officeDocument/2006/customXml" ds:itemID="{0BC9251E-3044-4453-BD4A-7A044A9729E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535</TotalTime>
  <Words>59</Words>
  <Application>Microsoft Office PowerPoint</Application>
  <PresentationFormat>Egyéni</PresentationFormat>
  <Paragraphs>18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Roboto Medium</vt:lpstr>
      <vt:lpstr>Thème Office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jovenet</dc:creator>
  <cp:lastModifiedBy>xkk</cp:lastModifiedBy>
  <cp:revision>28</cp:revision>
  <dcterms:created xsi:type="dcterms:W3CDTF">2024-06-06T13:31:57Z</dcterms:created>
  <dcterms:modified xsi:type="dcterms:W3CDTF">2025-05-08T07:42:22Z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0x01010006356EEDEAE7F14A88356AAC92EB024A</vt:lpwstr>
  </property>
</Properties>
</file>