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4"/>
  </p:sldMasterIdLst>
  <p:notesMasterIdLst>
    <p:notesMasterId r:id="rId8"/>
  </p:notesMasterIdLst>
  <p:sldIdLst>
    <p:sldId id="258" r:id="rId5"/>
    <p:sldId id="266" r:id="rId6"/>
    <p:sldId id="256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DC9FEF-36AE-B723-DC4E-56B276C985A6}" v="1" dt="2025-06-26T16:54:08.9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00"/>
    <p:restoredTop sz="94740"/>
  </p:normalViewPr>
  <p:slideViewPr>
    <p:cSldViewPr snapToGrid="0">
      <p:cViewPr varScale="1">
        <p:scale>
          <a:sx n="68" d="100"/>
          <a:sy n="68" d="100"/>
        </p:scale>
        <p:origin x="25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hn, Alba" userId="S::alba.hahn@gopa.eu::6f46061e-f6fc-449f-b418-8e22876b8a92" providerId="AD" clId="Web-{14DC9FEF-36AE-B723-DC4E-56B276C985A6}"/>
    <pc:docChg chg="delSld">
      <pc:chgData name="Hahn, Alba" userId="S::alba.hahn@gopa.eu::6f46061e-f6fc-449f-b418-8e22876b8a92" providerId="AD" clId="Web-{14DC9FEF-36AE-B723-DC4E-56B276C985A6}" dt="2025-06-26T16:54:08.994" v="0"/>
      <pc:docMkLst>
        <pc:docMk/>
      </pc:docMkLst>
      <pc:sldChg chg="del">
        <pc:chgData name="Hahn, Alba" userId="S::alba.hahn@gopa.eu::6f46061e-f6fc-449f-b418-8e22876b8a92" providerId="AD" clId="Web-{14DC9FEF-36AE-B723-DC4E-56B276C985A6}" dt="2025-06-26T16:54:08.994" v="0"/>
        <pc:sldMkLst>
          <pc:docMk/>
          <pc:sldMk cId="3510029240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51D38F-E2A1-FF4A-84F8-398DD21E27ED}" type="datetimeFigureOut">
              <a:rPr lang="en-US" smtClean="0"/>
              <a:t>6/26/2025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A4D7B-C355-9546-97F9-4254FB5C1A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17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6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2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28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4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1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56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33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09" algn="l" defTabSz="91435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185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8404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2322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4662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4719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660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50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0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2669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84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4466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41EB8-164C-FC4F-A768-2C7413F753D7}" type="datetimeFigureOut">
              <a:rPr lang="fr-FR" smtClean="0"/>
              <a:t>26/06/2025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554B1-475C-B048-B142-7BC1A6E59C2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21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280" userDrawn="1">
          <p15:clr>
            <a:srgbClr val="F26B43"/>
          </p15:clr>
        </p15:guide>
        <p15:guide id="2" pos="6035" userDrawn="1">
          <p15:clr>
            <a:srgbClr val="F26B43"/>
          </p15:clr>
        </p15:guide>
        <p15:guide id="3" pos="4279" userDrawn="1">
          <p15:clr>
            <a:srgbClr val="F26B43"/>
          </p15:clr>
        </p15:guide>
        <p15:guide id="4" orient="horz" pos="7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and holding a piece of cake&#10;&#10;Description automatically generated">
            <a:extLst>
              <a:ext uri="{FF2B5EF4-FFF2-40B4-BE49-F238E27FC236}">
                <a16:creationId xmlns:a16="http://schemas.microsoft.com/office/drawing/2014/main" id="{2FA25015-3051-5235-4AA6-34EADBA472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04B8B23-0FA7-7A69-0051-7EC4AA31B63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22860" y="11574745"/>
            <a:ext cx="13761720" cy="21656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38CCB3-CB1E-B038-32F6-6D59DBDFC51F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Ügyelünk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élelmiszerbiztonságra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57CE7C-F753-97B5-7CCF-3B97621BA929}"/>
              </a:ext>
            </a:extLst>
          </p:cNvPr>
          <p:cNvSpPr/>
          <p:nvPr/>
        </p:nvSpPr>
        <p:spPr>
          <a:xfrm flipV="1">
            <a:off x="4151086" y="8932183"/>
            <a:ext cx="9278880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8D9F6B-24E4-AFE0-EC09-B4F321D8715E}"/>
              </a:ext>
            </a:extLst>
          </p:cNvPr>
          <p:cNvSpPr txBox="1"/>
          <p:nvPr/>
        </p:nvSpPr>
        <p:spPr>
          <a:xfrm>
            <a:off x="3359888" y="9003587"/>
            <a:ext cx="9905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Élelmiszerbiztonsági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tanácsok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93D6620-F690-3E4E-00A7-9C8C806F1E51}"/>
              </a:ext>
            </a:extLst>
          </p:cNvPr>
          <p:cNvSpPr/>
          <p:nvPr/>
        </p:nvSpPr>
        <p:spPr>
          <a:xfrm>
            <a:off x="6018028" y="9870391"/>
            <a:ext cx="7411936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9C3E17-1AF1-023A-AF8B-D2CCE40A4FA7}"/>
              </a:ext>
            </a:extLst>
          </p:cNvPr>
          <p:cNvSpPr txBox="1"/>
          <p:nvPr/>
        </p:nvSpPr>
        <p:spPr>
          <a:xfrm>
            <a:off x="6018028" y="9990643"/>
            <a:ext cx="7247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Azokat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498286-D132-0FF1-1A3D-D95B33C339DF}"/>
              </a:ext>
            </a:extLst>
          </p:cNvPr>
          <p:cNvSpPr/>
          <p:nvPr/>
        </p:nvSpPr>
        <p:spPr>
          <a:xfrm flipV="1">
            <a:off x="321382" y="363452"/>
            <a:ext cx="5067048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2ABBDC3-738B-A8EC-036D-A11D3B706946}"/>
              </a:ext>
            </a:extLst>
          </p:cNvPr>
          <p:cNvSpPr/>
          <p:nvPr/>
        </p:nvSpPr>
        <p:spPr>
          <a:xfrm>
            <a:off x="321383" y="1301660"/>
            <a:ext cx="7602000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DF3320-C690-CFC7-584E-241F6D521713}"/>
              </a:ext>
            </a:extLst>
          </p:cNvPr>
          <p:cNvSpPr txBox="1"/>
          <p:nvPr/>
        </p:nvSpPr>
        <p:spPr>
          <a:xfrm>
            <a:off x="496971" y="435798"/>
            <a:ext cx="4728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Különleges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ízek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EF7FBD-C3F0-6E4B-EAEE-8F49B6B53889}"/>
              </a:ext>
            </a:extLst>
          </p:cNvPr>
          <p:cNvSpPr txBox="1"/>
          <p:nvPr/>
        </p:nvSpPr>
        <p:spPr>
          <a:xfrm>
            <a:off x="496971" y="1377025"/>
            <a:ext cx="760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választásod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86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washing vegetables in a sink&#10;&#10;Description automatically generated">
            <a:extLst>
              <a:ext uri="{FF2B5EF4-FFF2-40B4-BE49-F238E27FC236}">
                <a16:creationId xmlns:a16="http://schemas.microsoft.com/office/drawing/2014/main" id="{0BED0561-C5D2-A624-DB98-2BAE86B58A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27"/>
            <a:ext cx="13716000" cy="1371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471FBA-3EBF-0681-276F-3F7E4A43AB7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22860" y="11574745"/>
            <a:ext cx="13761720" cy="21656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2AC6F6-923C-43A8-33B2-C2AA6AB5D29E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Ügyelünk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élelmiszerbiztonságra</a:t>
            </a:r>
            <a:r>
              <a:rPr lang="en-US" sz="33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70FC5F9-BB7B-A175-4328-B7B97768EE91}"/>
              </a:ext>
            </a:extLst>
          </p:cNvPr>
          <p:cNvSpPr/>
          <p:nvPr/>
        </p:nvSpPr>
        <p:spPr>
          <a:xfrm flipV="1">
            <a:off x="4252686" y="8932183"/>
            <a:ext cx="9177280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69383F4-6707-C29F-D03E-BF5AE3396261}"/>
              </a:ext>
            </a:extLst>
          </p:cNvPr>
          <p:cNvSpPr/>
          <p:nvPr/>
        </p:nvSpPr>
        <p:spPr>
          <a:xfrm>
            <a:off x="6054612" y="9870391"/>
            <a:ext cx="7375352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D5A018-A470-2951-1D4A-25516391390F}"/>
              </a:ext>
            </a:extLst>
          </p:cNvPr>
          <p:cNvSpPr txBox="1"/>
          <p:nvPr/>
        </p:nvSpPr>
        <p:spPr>
          <a:xfrm>
            <a:off x="3466214" y="9003587"/>
            <a:ext cx="9799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Élelmiszerbiztonsági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tanácsok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20D057-D8DD-3DAF-5188-23B544AA7330}"/>
              </a:ext>
            </a:extLst>
          </p:cNvPr>
          <p:cNvSpPr txBox="1"/>
          <p:nvPr/>
        </p:nvSpPr>
        <p:spPr>
          <a:xfrm>
            <a:off x="5890437" y="9990643"/>
            <a:ext cx="7375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Azokat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7C725D-EAD7-39BD-53C8-F7AF41C698CF}"/>
              </a:ext>
            </a:extLst>
          </p:cNvPr>
          <p:cNvSpPr/>
          <p:nvPr/>
        </p:nvSpPr>
        <p:spPr>
          <a:xfrm flipV="1">
            <a:off x="321381" y="363451"/>
            <a:ext cx="6035876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4C5B225-1B62-EBB1-7791-2E3973A902E4}"/>
              </a:ext>
            </a:extLst>
          </p:cNvPr>
          <p:cNvSpPr/>
          <p:nvPr/>
        </p:nvSpPr>
        <p:spPr>
          <a:xfrm>
            <a:off x="321382" y="1301660"/>
            <a:ext cx="7618329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192682-C369-36AD-F6E1-6E49BEB11289}"/>
              </a:ext>
            </a:extLst>
          </p:cNvPr>
          <p:cNvSpPr txBox="1"/>
          <p:nvPr/>
        </p:nvSpPr>
        <p:spPr>
          <a:xfrm>
            <a:off x="496971" y="435798"/>
            <a:ext cx="5740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Szezonális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és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helyi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92B858-6855-B0D1-61A0-885142EF7B46}"/>
              </a:ext>
            </a:extLst>
          </p:cNvPr>
          <p:cNvSpPr txBox="1"/>
          <p:nvPr/>
        </p:nvSpPr>
        <p:spPr>
          <a:xfrm>
            <a:off x="496971" y="1377025"/>
            <a:ext cx="76183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választásod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8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hand holding a container of food&#10;&#10;Description automatically generated">
            <a:extLst>
              <a:ext uri="{FF2B5EF4-FFF2-40B4-BE49-F238E27FC236}">
                <a16:creationId xmlns:a16="http://schemas.microsoft.com/office/drawing/2014/main" id="{408EAD99-90D5-E4A2-1CE6-264D37E1B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938" y="0"/>
            <a:ext cx="13716000" cy="13716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D8ACF3-D35D-8250-6565-B9A0C5A0D34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-22860" y="11574745"/>
            <a:ext cx="13761720" cy="216566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3C3173-A4CF-B82D-2B07-B9482661C090}"/>
              </a:ext>
            </a:extLst>
          </p:cNvPr>
          <p:cNvSpPr txBox="1"/>
          <p:nvPr/>
        </p:nvSpPr>
        <p:spPr>
          <a:xfrm>
            <a:off x="486464" y="12170002"/>
            <a:ext cx="100291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300" spc="-1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Roboto Medium" panose="02000000000000000000" pitchFamily="2" charset="0"/>
            </a:endParaRPr>
          </a:p>
          <a:p>
            <a:r>
              <a:rPr lang="en-US" sz="3300" spc="-1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Mondj</a:t>
            </a:r>
            <a:r>
              <a:rPr lang="en-US" sz="3300" spc="-1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spc="-1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nemet</a:t>
            </a:r>
            <a:r>
              <a:rPr lang="en-US" sz="3300" spc="-1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spc="-1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az</a:t>
            </a:r>
            <a:r>
              <a:rPr lang="en-US" sz="3300" spc="-1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 </a:t>
            </a:r>
            <a:r>
              <a:rPr lang="en-US" sz="3300" spc="-100" dirty="0" err="1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élelmiszerpazarlásra</a:t>
            </a:r>
            <a:r>
              <a:rPr lang="en-US" sz="3300" spc="-1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!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025850-84E3-22E9-9532-1D0C83D512FE}"/>
              </a:ext>
            </a:extLst>
          </p:cNvPr>
          <p:cNvSpPr/>
          <p:nvPr/>
        </p:nvSpPr>
        <p:spPr>
          <a:xfrm flipV="1">
            <a:off x="3091543" y="8932183"/>
            <a:ext cx="10338423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30A906-E61D-854B-53C5-84221E2E9BC9}"/>
              </a:ext>
            </a:extLst>
          </p:cNvPr>
          <p:cNvSpPr txBox="1"/>
          <p:nvPr/>
        </p:nvSpPr>
        <p:spPr>
          <a:xfrm>
            <a:off x="2275367" y="9003587"/>
            <a:ext cx="10990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Tanácsok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pazarlás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megelőzésére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B4B1AAE-0377-33AD-3D07-132CC6A6A4E2}"/>
              </a:ext>
            </a:extLst>
          </p:cNvPr>
          <p:cNvSpPr/>
          <p:nvPr/>
        </p:nvSpPr>
        <p:spPr>
          <a:xfrm>
            <a:off x="6203468" y="9870391"/>
            <a:ext cx="7226496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DE2905-01E4-1144-5F85-7EA8189661FB}"/>
              </a:ext>
            </a:extLst>
          </p:cNvPr>
          <p:cNvSpPr txBox="1"/>
          <p:nvPr/>
        </p:nvSpPr>
        <p:spPr>
          <a:xfrm>
            <a:off x="6039293" y="9990643"/>
            <a:ext cx="7226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Ezeket</a:t>
            </a:r>
            <a:r>
              <a:rPr lang="en-GB" sz="7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mi </a:t>
            </a:r>
            <a:r>
              <a:rPr lang="en-GB" sz="72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adjuk</a:t>
            </a:r>
            <a:r>
              <a:rPr lang="en-GB" sz="72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en-GB" sz="7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D1275C-AFF8-65B6-7F64-AC6529268044}"/>
              </a:ext>
            </a:extLst>
          </p:cNvPr>
          <p:cNvSpPr/>
          <p:nvPr/>
        </p:nvSpPr>
        <p:spPr>
          <a:xfrm flipV="1">
            <a:off x="321382" y="363450"/>
            <a:ext cx="5344631" cy="972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C2AB10-9495-75E3-CA78-84416AD2D5BE}"/>
              </a:ext>
            </a:extLst>
          </p:cNvPr>
          <p:cNvSpPr/>
          <p:nvPr/>
        </p:nvSpPr>
        <p:spPr>
          <a:xfrm>
            <a:off x="321382" y="1301660"/>
            <a:ext cx="6536617" cy="13892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A47F23-259D-1741-96CD-2D94F4B0BEDA}"/>
              </a:ext>
            </a:extLst>
          </p:cNvPr>
          <p:cNvSpPr txBox="1"/>
          <p:nvPr/>
        </p:nvSpPr>
        <p:spPr>
          <a:xfrm>
            <a:off x="496971" y="435798"/>
            <a:ext cx="53446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Változatos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800" i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menü</a:t>
            </a:r>
            <a:r>
              <a:rPr lang="en-US" sz="4800" i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264B3A-48BB-1CA5-EE07-AD4F54A56D2F}"/>
              </a:ext>
            </a:extLst>
          </p:cNvPr>
          <p:cNvSpPr txBox="1"/>
          <p:nvPr/>
        </p:nvSpPr>
        <p:spPr>
          <a:xfrm>
            <a:off x="496971" y="1377025"/>
            <a:ext cx="6244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b="1" dirty="0">
                <a:latin typeface="Roboto" pitchFamily="2" charset="0"/>
              </a:rPr>
              <a:t>A </a:t>
            </a:r>
            <a:r>
              <a:rPr lang="en-GB" sz="7200" b="1" dirty="0" err="1">
                <a:latin typeface="Roboto" pitchFamily="2" charset="0"/>
              </a:rPr>
              <a:t>te</a:t>
            </a:r>
            <a:r>
              <a:rPr lang="en-GB" sz="7200" b="1" dirty="0">
                <a:latin typeface="Roboto" pitchFamily="2" charset="0"/>
              </a:rPr>
              <a:t> </a:t>
            </a:r>
            <a:r>
              <a:rPr lang="en-GB" sz="7200" b="1" dirty="0" err="1">
                <a:latin typeface="Roboto" pitchFamily="2" charset="0"/>
              </a:rPr>
              <a:t>döntésed</a:t>
            </a:r>
            <a:r>
              <a:rPr lang="en-GB" sz="7200" b="1" dirty="0">
                <a:latin typeface="Roboto" pitchFamily="2" charset="0"/>
              </a:rPr>
              <a:t>.</a:t>
            </a:r>
            <a:endParaRPr lang="en-GB" sz="7200" dirty="0">
              <a:latin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9350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6356EEDEAE7F14A88356AAC92EB024A" ma:contentTypeVersion="13" ma:contentTypeDescription="Create a new document." ma:contentTypeScope="" ma:versionID="0db299d0f6abee991b9845b0cde0892c">
  <xsd:schema xmlns:xsd="http://www.w3.org/2001/XMLSchema" xmlns:xs="http://www.w3.org/2001/XMLSchema" xmlns:p="http://schemas.microsoft.com/office/2006/metadata/properties" xmlns:ns2="4f6368f1-8b3d-436b-8b27-811514ce3001" xmlns:ns3="89653cd1-c1a4-4050-8311-3f96f910c397" targetNamespace="http://schemas.microsoft.com/office/2006/metadata/properties" ma:root="true" ma:fieldsID="0b3f98a5b042614c187e476a6c1710a4" ns2:_="" ns3:_="">
    <xsd:import namespace="4f6368f1-8b3d-436b-8b27-811514ce3001"/>
    <xsd:import namespace="89653cd1-c1a4-4050-8311-3f96f910c3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6368f1-8b3d-436b-8b27-811514ce30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653cd1-c1a4-4050-8311-3f96f910c397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52d8240-99b7-49a5-984c-b45bc1eb92bc}" ma:internalName="TaxCatchAll" ma:showField="CatchAllData" ma:web="89653cd1-c1a4-4050-8311-3f96f910c39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9653cd1-c1a4-4050-8311-3f96f910c397" xsi:nil="true"/>
    <lcf76f155ced4ddcb4097134ff3c332f xmlns="4f6368f1-8b3d-436b-8b27-811514ce300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87251B-1FCA-474D-8150-B668C4B347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0A1C8AB-8D22-4655-97CE-25559D914543}"/>
</file>

<file path=customXml/itemProps3.xml><?xml version="1.0" encoding="utf-8"?>
<ds:datastoreItem xmlns:ds="http://schemas.openxmlformats.org/officeDocument/2006/customXml" ds:itemID="{2EF17800-B6DD-47E5-80F9-291494157972}">
  <ds:schemaRefs>
    <ds:schemaRef ds:uri="http://schemas.microsoft.com/office/2006/metadata/properties"/>
    <ds:schemaRef ds:uri="http://schemas.microsoft.com/office/infopath/2007/PartnerControls"/>
    <ds:schemaRef ds:uri="b46b0888-3a4a-41d6-b186-0947ac4cbdb1"/>
    <ds:schemaRef ds:uri="24a01684-1a2a-406c-9800-227e6ea0d19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547</TotalTime>
  <Words>78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Thème Office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jovenet</dc:creator>
  <cp:lastModifiedBy>Petre Secicar</cp:lastModifiedBy>
  <cp:revision>31</cp:revision>
  <dcterms:created xsi:type="dcterms:W3CDTF">2024-06-06T13:31:57Z</dcterms:created>
  <dcterms:modified xsi:type="dcterms:W3CDTF">2025-06-26T16:54:09Z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0x01010006356EEDEAE7F14A88356AAC92EB024A</vt:lpwstr>
  </property>
  <property fmtid="{D5CDD505-2E9C-101B-9397-08002B2CF9AE}" pid="3" name="MediaServiceImageTags">
    <vt:lpwstr/>
  </property>
</Properties>
</file>