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11"/>
  </p:notesMasterIdLst>
  <p:sldIdLst>
    <p:sldId id="263" r:id="rId5"/>
    <p:sldId id="270" r:id="rId6"/>
    <p:sldId id="261" r:id="rId7"/>
    <p:sldId id="266" r:id="rId8"/>
    <p:sldId id="268" r:id="rId9"/>
    <p:sldId id="269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6D80C1-C888-4593-AB15-ED89ECFA5C7C}" v="1" dt="2025-06-25T17:36:33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53"/>
    <p:restoredTop sz="94762"/>
  </p:normalViewPr>
  <p:slideViewPr>
    <p:cSldViewPr snapToGrid="0">
      <p:cViewPr varScale="1">
        <p:scale>
          <a:sx n="43" d="100"/>
          <a:sy n="43" d="100"/>
        </p:scale>
        <p:origin x="280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B76D80C1-C888-4593-AB15-ED89ECFA5C7C}"/>
    <pc:docChg chg="delSld">
      <pc:chgData name="Barabucci, Claudia" userId="S::claudia.barabucci_gopacom.eu#ext#@efsa815.onmicrosoft.com::8c66b775-c6b3-42de-a97f-5d050fa0c3a8" providerId="AD" clId="Web-{B76D80C1-C888-4593-AB15-ED89ECFA5C7C}" dt="2025-06-25T17:36:33.253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B76D80C1-C888-4593-AB15-ED89ECFA5C7C}" dt="2025-06-25T17:36:33.253" v="0"/>
        <pc:sldMkLst>
          <pc:docMk/>
          <pc:sldMk cId="1027150347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2495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0989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1832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7200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59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716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3297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057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0495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067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930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5161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28" userDrawn="1">
          <p15:clr>
            <a:srgbClr val="F26B43"/>
          </p15:clr>
        </p15:guide>
        <p15:guide id="3" pos="7607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painting a flower shaped cookie&#10;&#10;Description automatically generated">
            <a:extLst>
              <a:ext uri="{FF2B5EF4-FFF2-40B4-BE49-F238E27FC236}">
                <a16:creationId xmlns:a16="http://schemas.microsoft.com/office/drawing/2014/main" id="{DB582086-CEFF-D7DF-FAB6-38AAF50C1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7176" cy="1371778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14941789" y="8949123"/>
            <a:ext cx="907509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285508" y="308045"/>
            <a:ext cx="5137097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44162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i="1" dirty="0">
                <a:latin typeface="Roboto" pitchFamily="2" charset="0"/>
              </a:rPr>
              <a:t>Krāsains našķis?</a:t>
            </a:r>
            <a:endParaRPr lang="lv-LV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D80B72-A622-6E4F-A0C9-F03485521CEB}"/>
              </a:ext>
            </a:extLst>
          </p:cNvPr>
          <p:cNvSpPr/>
          <p:nvPr/>
        </p:nvSpPr>
        <p:spPr>
          <a:xfrm>
            <a:off x="285508" y="1266795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A888A3-0BAC-684D-BEE3-CE67D13888DA}"/>
              </a:ext>
            </a:extLst>
          </p:cNvPr>
          <p:cNvSpPr txBox="1"/>
          <p:nvPr/>
        </p:nvSpPr>
        <p:spPr>
          <a:xfrm>
            <a:off x="444162" y="1207695"/>
            <a:ext cx="7255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Jūsu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izvēle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045449-A167-C245-A857-5EA1BD4BEFBB}"/>
              </a:ext>
            </a:extLst>
          </p:cNvPr>
          <p:cNvSpPr/>
          <p:nvPr/>
        </p:nvSpPr>
        <p:spPr>
          <a:xfrm>
            <a:off x="14941789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17E7D2-5B6E-274E-A7AA-81835B089B64}"/>
              </a:ext>
            </a:extLst>
          </p:cNvPr>
          <p:cNvSpPr txBox="1"/>
          <p:nvPr/>
        </p:nvSpPr>
        <p:spPr>
          <a:xfrm>
            <a:off x="14154390" y="9870393"/>
            <a:ext cx="9664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mūsu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prioritāte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15106890" y="8364664"/>
            <a:ext cx="8711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Pārtikas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piedevu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nekaitīgums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3DC1AB-62F6-E7A2-B5E2-483AC8B95C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38" y="11563490"/>
            <a:ext cx="24382413" cy="2146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293B60-58BA-48B9-89A0-9F4CBCCB28C7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4DD36A-20F0-C812-4A75-45FFE2C105A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633" y="27814"/>
            <a:ext cx="24384000" cy="136601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A9C20C2-D617-7693-12F2-42981F944F28}"/>
              </a:ext>
            </a:extLst>
          </p:cNvPr>
          <p:cNvSpPr/>
          <p:nvPr/>
        </p:nvSpPr>
        <p:spPr>
          <a:xfrm flipV="1">
            <a:off x="16246549" y="8949125"/>
            <a:ext cx="7749063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B821DB-9CA8-05BB-6D69-29DEE205BA39}"/>
              </a:ext>
            </a:extLst>
          </p:cNvPr>
          <p:cNvSpPr/>
          <p:nvPr/>
        </p:nvSpPr>
        <p:spPr>
          <a:xfrm>
            <a:off x="370568" y="308045"/>
            <a:ext cx="68177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69251E-101A-8430-A6DB-EFB30A960712}"/>
              </a:ext>
            </a:extLst>
          </p:cNvPr>
          <p:cNvSpPr/>
          <p:nvPr/>
        </p:nvSpPr>
        <p:spPr>
          <a:xfrm flipV="1">
            <a:off x="21626125" y="8154646"/>
            <a:ext cx="2369487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030A6E-7F00-1D4A-BC1E-F6E6096DCDC1}"/>
              </a:ext>
            </a:extLst>
          </p:cNvPr>
          <p:cNvSpPr/>
          <p:nvPr/>
        </p:nvSpPr>
        <p:spPr>
          <a:xfrm>
            <a:off x="370568" y="2131670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0FA9FC-39F6-624B-9017-AB37D30EE667}"/>
              </a:ext>
            </a:extLst>
          </p:cNvPr>
          <p:cNvSpPr txBox="1"/>
          <p:nvPr/>
        </p:nvSpPr>
        <p:spPr>
          <a:xfrm>
            <a:off x="529222" y="2072570"/>
            <a:ext cx="7255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Jūsu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izvēle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835B2A-ADA1-7A45-BFB0-809201F472A7}"/>
              </a:ext>
            </a:extLst>
          </p:cNvPr>
          <p:cNvSpPr/>
          <p:nvPr/>
        </p:nvSpPr>
        <p:spPr>
          <a:xfrm>
            <a:off x="14920524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96F23F-9A3D-C849-95EB-93DE9EC9CB52}"/>
              </a:ext>
            </a:extLst>
          </p:cNvPr>
          <p:cNvSpPr txBox="1"/>
          <p:nvPr/>
        </p:nvSpPr>
        <p:spPr>
          <a:xfrm>
            <a:off x="14133125" y="9870393"/>
            <a:ext cx="9664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mūsu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prioritāte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54ED6C-A1E5-A84C-91F0-6B4A0A2EF8A0}"/>
              </a:ext>
            </a:extLst>
          </p:cNvPr>
          <p:cNvSpPr/>
          <p:nvPr/>
        </p:nvSpPr>
        <p:spPr>
          <a:xfrm>
            <a:off x="370568" y="1133545"/>
            <a:ext cx="62081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5BAC48-0A5D-3D13-7E46-6E95A5E6B3F6}"/>
              </a:ext>
            </a:extLst>
          </p:cNvPr>
          <p:cNvSpPr txBox="1"/>
          <p:nvPr/>
        </p:nvSpPr>
        <p:spPr>
          <a:xfrm>
            <a:off x="529222" y="435797"/>
            <a:ext cx="10346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Vēlaties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papildināt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savu</a:t>
            </a:r>
            <a:endParaRPr lang="en-GB" sz="4800" dirty="0">
              <a:latin typeface="Roboto" pitchFamily="2" charset="0"/>
            </a:endParaRPr>
          </a:p>
          <a:p>
            <a:r>
              <a:rPr lang="en-GB" sz="4800" i="1" dirty="0" err="1">
                <a:latin typeface="Roboto" pitchFamily="2" charset="0"/>
              </a:rPr>
              <a:t>uzturu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ar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vitamīniem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EA8373-D765-CD76-6E41-587CDAF13BEC}"/>
              </a:ext>
            </a:extLst>
          </p:cNvPr>
          <p:cNvSpPr txBox="1"/>
          <p:nvPr/>
        </p:nvSpPr>
        <p:spPr>
          <a:xfrm>
            <a:off x="14955031" y="8315722"/>
            <a:ext cx="8842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Uztura</a:t>
            </a:r>
            <a:endParaRPr lang="en-GB" sz="4800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bagātinātāju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nekaitīgums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8C33F3-B04B-83FC-EE21-24589E240B4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38" y="11563490"/>
            <a:ext cx="24382413" cy="2146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4ABBF1-8CFF-8B71-E203-A5BB16BC21F2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408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hand holding a bag of nuts&#10;&#10;Description automatically generated">
            <a:extLst>
              <a:ext uri="{FF2B5EF4-FFF2-40B4-BE49-F238E27FC236}">
                <a16:creationId xmlns:a16="http://schemas.microsoft.com/office/drawing/2014/main" id="{0A01F3C2-D1A0-AB2E-C018-9FB9960E7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13"/>
            <a:ext cx="24383999" cy="137159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C621F99-EBFD-00F1-2830-C36041FEEBE8}"/>
              </a:ext>
            </a:extLst>
          </p:cNvPr>
          <p:cNvSpPr/>
          <p:nvPr/>
        </p:nvSpPr>
        <p:spPr>
          <a:xfrm flipV="1">
            <a:off x="17246009" y="8949125"/>
            <a:ext cx="6749603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89BA44-B70E-B313-2F4A-E4E2756717E5}"/>
              </a:ext>
            </a:extLst>
          </p:cNvPr>
          <p:cNvSpPr/>
          <p:nvPr/>
        </p:nvSpPr>
        <p:spPr>
          <a:xfrm>
            <a:off x="413098" y="308045"/>
            <a:ext cx="1034685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DD6F49-4B99-02FB-5F81-C11FC449B1C5}"/>
              </a:ext>
            </a:extLst>
          </p:cNvPr>
          <p:cNvSpPr txBox="1"/>
          <p:nvPr/>
        </p:nvSpPr>
        <p:spPr>
          <a:xfrm>
            <a:off x="571752" y="435798"/>
            <a:ext cx="1034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Bagātīgs</a:t>
            </a:r>
            <a:r>
              <a:rPr lang="en-GB" sz="4800" i="1" dirty="0">
                <a:latin typeface="Roboto" pitchFamily="2" charset="0"/>
              </a:rPr>
              <a:t> omega-3 </a:t>
            </a:r>
            <a:r>
              <a:rPr lang="en-GB" sz="4800" i="1" dirty="0" err="1">
                <a:latin typeface="Roboto" pitchFamily="2" charset="0"/>
              </a:rPr>
              <a:t>taukskābju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avots</a:t>
            </a:r>
            <a:r>
              <a:rPr lang="en-GB" sz="4800" i="1" dirty="0">
                <a:latin typeface="Roboto" pitchFamily="2" charset="0"/>
              </a:rPr>
              <a:t>? 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26FDB1-E6BA-9B80-FE59-21B6BBB10A28}"/>
              </a:ext>
            </a:extLst>
          </p:cNvPr>
          <p:cNvSpPr/>
          <p:nvPr/>
        </p:nvSpPr>
        <p:spPr>
          <a:xfrm flipV="1">
            <a:off x="17883963" y="8217605"/>
            <a:ext cx="6111649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529A64-B105-5AF9-92FA-D012AFB3167D}"/>
              </a:ext>
            </a:extLst>
          </p:cNvPr>
          <p:cNvSpPr txBox="1"/>
          <p:nvPr/>
        </p:nvSpPr>
        <p:spPr>
          <a:xfrm>
            <a:off x="14955031" y="8315722"/>
            <a:ext cx="8842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Zinātniski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pamatota</a:t>
            </a:r>
            <a:endParaRPr lang="en-GB" sz="4800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uzturvērtības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norāde</a:t>
            </a:r>
            <a:r>
              <a:rPr lang="en-GB" sz="4800" i="1" dirty="0">
                <a:latin typeface="Roboto" pitchFamily="2" charset="0"/>
              </a:rPr>
              <a:t>? 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11EDBE-37FE-3F46-A075-B803C779EA89}"/>
              </a:ext>
            </a:extLst>
          </p:cNvPr>
          <p:cNvSpPr/>
          <p:nvPr/>
        </p:nvSpPr>
        <p:spPr>
          <a:xfrm>
            <a:off x="413098" y="1266795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FADDED-810B-344F-B6AF-49E766BDE29F}"/>
              </a:ext>
            </a:extLst>
          </p:cNvPr>
          <p:cNvSpPr txBox="1"/>
          <p:nvPr/>
        </p:nvSpPr>
        <p:spPr>
          <a:xfrm>
            <a:off x="571752" y="1207695"/>
            <a:ext cx="7255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Jūsu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izvēle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3968A6-DB44-E444-A641-6BCB29CAE1C7}"/>
              </a:ext>
            </a:extLst>
          </p:cNvPr>
          <p:cNvSpPr/>
          <p:nvPr/>
        </p:nvSpPr>
        <p:spPr>
          <a:xfrm>
            <a:off x="14920524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F83C5D-DACC-1948-81A7-7A5A44F7B5ED}"/>
              </a:ext>
            </a:extLst>
          </p:cNvPr>
          <p:cNvSpPr txBox="1"/>
          <p:nvPr/>
        </p:nvSpPr>
        <p:spPr>
          <a:xfrm>
            <a:off x="14133125" y="9870393"/>
            <a:ext cx="9664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mūsu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prioritāte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51BF39-0C38-617D-A918-7EA0A96771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38" y="11563490"/>
            <a:ext cx="24382413" cy="2146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65BEBC-7B44-B1C6-62ED-57A70B364E99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ashing a red bell pepper&#10;&#10;Description automatically generated">
            <a:extLst>
              <a:ext uri="{FF2B5EF4-FFF2-40B4-BE49-F238E27FC236}">
                <a16:creationId xmlns:a16="http://schemas.microsoft.com/office/drawing/2014/main" id="{BED6694A-F2A4-A0F1-171A-8E2BE9037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24384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16246549" y="8949122"/>
            <a:ext cx="7749063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D32A20-1993-C6F7-620F-82038953A491}"/>
              </a:ext>
            </a:extLst>
          </p:cNvPr>
          <p:cNvSpPr/>
          <p:nvPr/>
        </p:nvSpPr>
        <p:spPr>
          <a:xfrm flipV="1">
            <a:off x="18500651" y="8169637"/>
            <a:ext cx="5494961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6E79A0-6A78-1C89-790C-D0245B241FBB}"/>
              </a:ext>
            </a:extLst>
          </p:cNvPr>
          <p:cNvSpPr/>
          <p:nvPr/>
        </p:nvSpPr>
        <p:spPr>
          <a:xfrm>
            <a:off x="349303" y="308045"/>
            <a:ext cx="725597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862CFA-A61F-CA4C-9CB9-8E22A2E8BDDD}"/>
              </a:ext>
            </a:extLst>
          </p:cNvPr>
          <p:cNvSpPr/>
          <p:nvPr/>
        </p:nvSpPr>
        <p:spPr>
          <a:xfrm>
            <a:off x="349303" y="1266795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95E13F1-BC61-E64C-8700-7AC36576581A}"/>
              </a:ext>
            </a:extLst>
          </p:cNvPr>
          <p:cNvSpPr/>
          <p:nvPr/>
        </p:nvSpPr>
        <p:spPr>
          <a:xfrm>
            <a:off x="14920524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1319BE-58F9-724B-A460-561B98B146CD}"/>
              </a:ext>
            </a:extLst>
          </p:cNvPr>
          <p:cNvSpPr txBox="1"/>
          <p:nvPr/>
        </p:nvSpPr>
        <p:spPr>
          <a:xfrm>
            <a:off x="14133125" y="9870393"/>
            <a:ext cx="9664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mūsu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prioritāte</a:t>
            </a:r>
            <a:endParaRPr lang="en-GB" sz="72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69D711-7BB8-D146-67A6-054C1D33E8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38" y="11563490"/>
            <a:ext cx="24382413" cy="2146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5E0C9D-4222-9D92-A829-CCA41737030F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C75E9C-410A-7447-9882-B90F80557F5D}"/>
              </a:ext>
            </a:extLst>
          </p:cNvPr>
          <p:cNvSpPr txBox="1"/>
          <p:nvPr/>
        </p:nvSpPr>
        <p:spPr>
          <a:xfrm>
            <a:off x="507957" y="1207695"/>
            <a:ext cx="7255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 err="1">
                <a:latin typeface="Roboto" pitchFamily="2" charset="0"/>
              </a:rPr>
              <a:t>Tā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ir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Jūsu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izvēle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15181395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Pamatoti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pārtikas</a:t>
            </a:r>
            <a:endParaRPr lang="en-GB" sz="4800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sagatavošanas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ieteikumi</a:t>
            </a:r>
            <a:r>
              <a:rPr lang="en-GB" sz="4800" i="1" dirty="0">
                <a:latin typeface="Roboto" pitchFamily="2" charset="0"/>
              </a:rPr>
              <a:t>? 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A6A517-FBCD-EFD3-E2B6-CA19AEF20A60}"/>
              </a:ext>
            </a:extLst>
          </p:cNvPr>
          <p:cNvSpPr txBox="1"/>
          <p:nvPr/>
        </p:nvSpPr>
        <p:spPr>
          <a:xfrm>
            <a:off x="507957" y="435798"/>
            <a:ext cx="7498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Sezonāls</a:t>
            </a:r>
            <a:r>
              <a:rPr lang="en-GB" sz="4800" i="1" dirty="0">
                <a:latin typeface="Roboto" pitchFamily="2" charset="0"/>
              </a:rPr>
              <a:t> un </a:t>
            </a:r>
            <a:r>
              <a:rPr lang="en-GB" sz="4800" i="1" dirty="0" err="1">
                <a:latin typeface="Roboto" pitchFamily="2" charset="0"/>
              </a:rPr>
              <a:t>ilgtspējīgs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A38DA9-0F32-0164-00B7-1D0A1BBAA7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0"/>
            <a:ext cx="24374475" cy="13717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3DC1AB-62F6-E7A2-B5E2-483AC8B95C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38" y="11563490"/>
            <a:ext cx="24382413" cy="2146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293B60-58BA-48B9-89A0-9F4CBCCB28C7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25C757-6523-F54B-3820-6BE85ED9F43F}"/>
              </a:ext>
            </a:extLst>
          </p:cNvPr>
          <p:cNvSpPr/>
          <p:nvPr/>
        </p:nvSpPr>
        <p:spPr>
          <a:xfrm flipV="1">
            <a:off x="15789255" y="8949125"/>
            <a:ext cx="819909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EF8382-C9A1-9095-0AE3-CC3C757ECBC1}"/>
              </a:ext>
            </a:extLst>
          </p:cNvPr>
          <p:cNvSpPr/>
          <p:nvPr/>
        </p:nvSpPr>
        <p:spPr>
          <a:xfrm>
            <a:off x="332376" y="308045"/>
            <a:ext cx="74146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7B27F3-8F73-4426-D7BC-88478FDD028B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i="1" dirty="0">
                <a:latin typeface="Roboto" pitchFamily="2" charset="0"/>
              </a:rPr>
              <a:t>Veselīgs dienas sākums?</a:t>
            </a:r>
            <a:endParaRPr lang="lv-LV" sz="4800" dirty="0"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040C5E-E4E3-977D-1C9C-223C4DC2FD99}"/>
              </a:ext>
            </a:extLst>
          </p:cNvPr>
          <p:cNvSpPr/>
          <p:nvPr/>
        </p:nvSpPr>
        <p:spPr>
          <a:xfrm>
            <a:off x="332376" y="1266794"/>
            <a:ext cx="74146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F83572-DB1D-D735-6004-B1CF4B89D5E1}"/>
              </a:ext>
            </a:extLst>
          </p:cNvPr>
          <p:cNvSpPr txBox="1"/>
          <p:nvPr/>
        </p:nvSpPr>
        <p:spPr>
          <a:xfrm>
            <a:off x="491031" y="1207694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744996-F989-B9C4-7BDA-9B463707FCCC}"/>
              </a:ext>
            </a:extLst>
          </p:cNvPr>
          <p:cNvSpPr/>
          <p:nvPr/>
        </p:nvSpPr>
        <p:spPr>
          <a:xfrm>
            <a:off x="14913263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037BA-500D-207E-B92A-B349B12B755A}"/>
              </a:ext>
            </a:extLst>
          </p:cNvPr>
          <p:cNvSpPr txBox="1"/>
          <p:nvPr/>
        </p:nvSpPr>
        <p:spPr>
          <a:xfrm>
            <a:off x="14125864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05B788-0A45-9062-6FA4-0265E6BA563F}"/>
              </a:ext>
            </a:extLst>
          </p:cNvPr>
          <p:cNvSpPr txBox="1"/>
          <p:nvPr/>
        </p:nvSpPr>
        <p:spPr>
          <a:xfrm>
            <a:off x="15078364" y="8364664"/>
            <a:ext cx="8711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lv-LV" sz="4800" i="1" dirty="0">
                <a:latin typeface="Roboto" pitchFamily="2" charset="0"/>
              </a:rPr>
              <a:t>Zinātnē balstīts marķējums?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24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A38DA9-0F32-0164-00B7-1D0A1BBAA7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49" y="7217"/>
            <a:ext cx="24374475" cy="137033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3DC1AB-62F6-E7A2-B5E2-483AC8B95C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38" y="11563490"/>
            <a:ext cx="24382413" cy="214616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A293B60-58BA-48B9-89A0-9F4CBCCB28C7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25C757-6523-F54B-3820-6BE85ED9F43F}"/>
              </a:ext>
            </a:extLst>
          </p:cNvPr>
          <p:cNvSpPr/>
          <p:nvPr/>
        </p:nvSpPr>
        <p:spPr>
          <a:xfrm flipV="1">
            <a:off x="15789255" y="8949125"/>
            <a:ext cx="819909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EF8382-C9A1-9095-0AE3-CC3C757ECBC1}"/>
              </a:ext>
            </a:extLst>
          </p:cNvPr>
          <p:cNvSpPr/>
          <p:nvPr/>
        </p:nvSpPr>
        <p:spPr>
          <a:xfrm>
            <a:off x="332376" y="308045"/>
            <a:ext cx="74146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7B27F3-8F73-4426-D7BC-88478FDD028B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i="1" dirty="0">
                <a:latin typeface="Roboto" pitchFamily="2" charset="0"/>
              </a:rPr>
              <a:t>Veselīgs dienas sākums?</a:t>
            </a:r>
            <a:endParaRPr lang="lv-LV" sz="4800" dirty="0"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040C5E-E4E3-977D-1C9C-223C4DC2FD99}"/>
              </a:ext>
            </a:extLst>
          </p:cNvPr>
          <p:cNvSpPr/>
          <p:nvPr/>
        </p:nvSpPr>
        <p:spPr>
          <a:xfrm>
            <a:off x="332376" y="1266794"/>
            <a:ext cx="74146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4F83572-DB1D-D735-6004-B1CF4B89D5E1}"/>
              </a:ext>
            </a:extLst>
          </p:cNvPr>
          <p:cNvSpPr txBox="1"/>
          <p:nvPr/>
        </p:nvSpPr>
        <p:spPr>
          <a:xfrm>
            <a:off x="491031" y="1207694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B744996-F989-B9C4-7BDA-9B463707FCCC}"/>
              </a:ext>
            </a:extLst>
          </p:cNvPr>
          <p:cNvSpPr/>
          <p:nvPr/>
        </p:nvSpPr>
        <p:spPr>
          <a:xfrm>
            <a:off x="14913263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037BA-500D-207E-B92A-B349B12B755A}"/>
              </a:ext>
            </a:extLst>
          </p:cNvPr>
          <p:cNvSpPr txBox="1"/>
          <p:nvPr/>
        </p:nvSpPr>
        <p:spPr>
          <a:xfrm>
            <a:off x="14125864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505B788-0A45-9062-6FA4-0265E6BA563F}"/>
              </a:ext>
            </a:extLst>
          </p:cNvPr>
          <p:cNvSpPr txBox="1"/>
          <p:nvPr/>
        </p:nvSpPr>
        <p:spPr>
          <a:xfrm>
            <a:off x="15078364" y="8364664"/>
            <a:ext cx="8711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lv-LV" sz="4800" i="1" dirty="0">
                <a:latin typeface="Roboto" pitchFamily="2" charset="0"/>
              </a:rPr>
              <a:t>Zinātnē balstīts marķējums?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30593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BB314B-5C62-4793-BB50-E393BD4D5B73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AFB61881-E6C0-4762-A098-8BC8E46BE9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C95728-4CE2-4934-AB21-DA9D721E03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672</TotalTime>
  <Words>141</Words>
  <Application>Microsoft Office PowerPoint</Application>
  <PresentationFormat>Custom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25</cp:revision>
  <dcterms:created xsi:type="dcterms:W3CDTF">2024-06-06T13:31:57Z</dcterms:created>
  <dcterms:modified xsi:type="dcterms:W3CDTF">2025-06-25T17:36:33Z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