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4"/>
  </p:sldMasterIdLst>
  <p:notesMasterIdLst>
    <p:notesMasterId r:id="rId11"/>
  </p:notesMasterIdLst>
  <p:sldIdLst>
    <p:sldId id="263" r:id="rId5"/>
    <p:sldId id="270" r:id="rId6"/>
    <p:sldId id="261" r:id="rId7"/>
    <p:sldId id="266" r:id="rId8"/>
    <p:sldId id="268" r:id="rId9"/>
    <p:sldId id="269" r:id="rId10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79554E-00AB-48D6-AED3-F4FC273697EC}" v="1" dt="2025-06-25T17:36:20.3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43"/>
    <p:restoredTop sz="94694"/>
  </p:normalViewPr>
  <p:slideViewPr>
    <p:cSldViewPr snapToGrid="0">
      <p:cViewPr varScale="1">
        <p:scale>
          <a:sx n="48" d="100"/>
          <a:sy n="48" d="100"/>
        </p:scale>
        <p:origin x="232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D979554E-00AB-48D6-AED3-F4FC273697EC}"/>
    <pc:docChg chg="delSld">
      <pc:chgData name="Barabucci, Claudia" userId="S::claudia.barabucci_gopacom.eu#ext#@efsa815.onmicrosoft.com::8c66b775-c6b3-42de-a97f-5d050fa0c3a8" providerId="AD" clId="Web-{D979554E-00AB-48D6-AED3-F4FC273697EC}" dt="2025-06-25T17:36:20.327" v="0"/>
      <pc:docMkLst>
        <pc:docMk/>
      </pc:docMkLst>
      <pc:sldChg chg="del">
        <pc:chgData name="Barabucci, Claudia" userId="S::claudia.barabucci_gopacom.eu#ext#@efsa815.onmicrosoft.com::8c66b775-c6b3-42de-a97f-5d050fa0c3a8" providerId="AD" clId="Web-{D979554E-00AB-48D6-AED3-F4FC273697EC}" dt="2025-06-25T17:36:20.327" v="0"/>
        <pc:sldMkLst>
          <pc:docMk/>
          <pc:sldMk cId="1027150347" sldId="26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3248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7346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9459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1480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1629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8150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9842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0030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8661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2124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3281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712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5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9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17512C1-6DC8-9ABC-2079-D7D0DA439B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A43FEAB-EC3A-D6D8-83EC-0DDBCD040FE5}"/>
              </a:ext>
            </a:extLst>
          </p:cNvPr>
          <p:cNvGrpSpPr/>
          <p:nvPr/>
        </p:nvGrpSpPr>
        <p:grpSpPr>
          <a:xfrm>
            <a:off x="332376" y="310896"/>
            <a:ext cx="8537305" cy="2241448"/>
            <a:chOff x="332376" y="2022546"/>
            <a:chExt cx="8537305" cy="224144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F872B2F-89F1-F494-8D8E-15453BA262E3}"/>
                </a:ext>
              </a:extLst>
            </p:cNvPr>
            <p:cNvSpPr/>
            <p:nvPr/>
          </p:nvSpPr>
          <p:spPr>
            <a:xfrm>
              <a:off x="332376" y="2022546"/>
              <a:ext cx="5047698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EA59E1E-68ED-86CF-B49D-F900D041E3EF}"/>
                </a:ext>
              </a:extLst>
            </p:cNvPr>
            <p:cNvSpPr txBox="1"/>
            <p:nvPr/>
          </p:nvSpPr>
          <p:spPr>
            <a:xfrm>
              <a:off x="491031" y="2150299"/>
              <a:ext cx="83786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lv-LV" sz="4800" i="1" dirty="0">
                  <a:latin typeface="Roboto" pitchFamily="2" charset="0"/>
                </a:rPr>
                <a:t>Krāsains našķis?</a:t>
              </a:r>
              <a:endParaRPr lang="lv-LV" sz="4800" dirty="0">
                <a:latin typeface="Roboto" pitchFamily="2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CD80B72-A622-6E4F-A0C9-F03485521CEB}"/>
                </a:ext>
              </a:extLst>
            </p:cNvPr>
            <p:cNvSpPr/>
            <p:nvPr/>
          </p:nvSpPr>
          <p:spPr>
            <a:xfrm>
              <a:off x="332377" y="2981295"/>
              <a:ext cx="7255970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3A888A3-0BAC-684D-BEE3-CE67D13888DA}"/>
                </a:ext>
              </a:extLst>
            </p:cNvPr>
            <p:cNvSpPr txBox="1"/>
            <p:nvPr/>
          </p:nvSpPr>
          <p:spPr>
            <a:xfrm>
              <a:off x="491031" y="2922194"/>
              <a:ext cx="7255970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7199" b="1" dirty="0" err="1">
                  <a:latin typeface="Roboto" pitchFamily="2" charset="0"/>
                </a:rPr>
                <a:t>Tā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ir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Jūsu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izvēle</a:t>
              </a:r>
              <a:endParaRPr lang="en-GB" sz="7199" dirty="0">
                <a:latin typeface="Roboto" pitchFamily="2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9E7CA20-FA79-9244-5730-86A8E3741015}"/>
              </a:ext>
            </a:extLst>
          </p:cNvPr>
          <p:cNvGrpSpPr/>
          <p:nvPr/>
        </p:nvGrpSpPr>
        <p:grpSpPr>
          <a:xfrm>
            <a:off x="-5938" y="11794562"/>
            <a:ext cx="13721938" cy="5350438"/>
            <a:chOff x="-5938" y="10079164"/>
            <a:chExt cx="13721938" cy="535043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FB9131-3A04-4A9C-FC1E-68AAB38AD408}"/>
                </a:ext>
              </a:extLst>
            </p:cNvPr>
            <p:cNvSpPr/>
            <p:nvPr/>
          </p:nvSpPr>
          <p:spPr>
            <a:xfrm flipV="1">
              <a:off x="4356101" y="10663625"/>
              <a:ext cx="9075089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8045449-A167-C245-A857-5EA1BD4BEFBB}"/>
                </a:ext>
              </a:extLst>
            </p:cNvPr>
            <p:cNvSpPr/>
            <p:nvPr/>
          </p:nvSpPr>
          <p:spPr>
            <a:xfrm>
              <a:off x="4356100" y="11458108"/>
              <a:ext cx="9075088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917E7D2-5B6E-274E-A7AA-81835B089B64}"/>
                </a:ext>
              </a:extLst>
            </p:cNvPr>
            <p:cNvSpPr txBox="1"/>
            <p:nvPr/>
          </p:nvSpPr>
          <p:spPr>
            <a:xfrm>
              <a:off x="3568702" y="11584892"/>
              <a:ext cx="966444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199" b="1" dirty="0" err="1">
                  <a:latin typeface="Roboto" pitchFamily="2" charset="0"/>
                </a:rPr>
                <a:t>Tā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ir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mūsu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prioritāte</a:t>
              </a:r>
              <a:endParaRPr lang="en-GB" sz="7199" dirty="0">
                <a:latin typeface="Roboto" pitchFamily="2" charset="0"/>
              </a:endParaRPr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A58EB767-0BEB-6376-94CE-07BE114896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-5938" y="13270197"/>
              <a:ext cx="13721938" cy="2159405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55CD0C7-CFA7-211E-C26C-6BA4C06E5154}"/>
                </a:ext>
              </a:extLst>
            </p:cNvPr>
            <p:cNvSpPr txBox="1"/>
            <p:nvPr/>
          </p:nvSpPr>
          <p:spPr>
            <a:xfrm>
              <a:off x="486465" y="13884502"/>
              <a:ext cx="1002913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  <a:p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Zinātne</a:t>
              </a:r>
              <a:r>
                <a:rPr lang="en-US" sz="33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 </a:t>
              </a:r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drošai</a:t>
              </a:r>
              <a:r>
                <a:rPr lang="en-US" sz="33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 </a:t>
              </a:r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pārtikai</a:t>
              </a:r>
              <a:endPara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9787A40-9B4B-A0A7-55F5-057E218C6698}"/>
                </a:ext>
              </a:extLst>
            </p:cNvPr>
            <p:cNvSpPr txBox="1"/>
            <p:nvPr/>
          </p:nvSpPr>
          <p:spPr>
            <a:xfrm>
              <a:off x="4521202" y="10079164"/>
              <a:ext cx="871194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en-GB" sz="4800" i="1" dirty="0">
                <a:latin typeface="Roboto" pitchFamily="2" charset="0"/>
              </a:endParaRPr>
            </a:p>
            <a:p>
              <a:pPr algn="r"/>
              <a:r>
                <a:rPr lang="en-GB" sz="4800" i="1" dirty="0" err="1">
                  <a:latin typeface="Roboto" pitchFamily="2" charset="0"/>
                </a:rPr>
                <a:t>Pārtikas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piedevu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nekaitīgums</a:t>
              </a:r>
              <a:r>
                <a:rPr lang="en-GB" sz="4800" i="1" dirty="0">
                  <a:latin typeface="Roboto" pitchFamily="2" charset="0"/>
                </a:rPr>
                <a:t>? </a:t>
              </a:r>
              <a:endParaRPr lang="en-GB" sz="4800" dirty="0">
                <a:latin typeface="Roboto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0029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1E2C9C7-F1FA-33EB-7A30-5E8C2B384C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913" y="0"/>
            <a:ext cx="13706174" cy="171450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BE34FD02-3CD3-A129-1ADA-B0F9BF5817D1}"/>
              </a:ext>
            </a:extLst>
          </p:cNvPr>
          <p:cNvGrpSpPr/>
          <p:nvPr/>
        </p:nvGrpSpPr>
        <p:grpSpPr>
          <a:xfrm>
            <a:off x="-5938" y="11584544"/>
            <a:ext cx="13721938" cy="5560456"/>
            <a:chOff x="-5938" y="9869146"/>
            <a:chExt cx="13721938" cy="556045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F788E9F-3F29-8687-0176-F9F3D24CA30A}"/>
                </a:ext>
              </a:extLst>
            </p:cNvPr>
            <p:cNvGrpSpPr/>
            <p:nvPr/>
          </p:nvGrpSpPr>
          <p:grpSpPr>
            <a:xfrm>
              <a:off x="3568702" y="9869146"/>
              <a:ext cx="9862487" cy="3147938"/>
              <a:chOff x="3568702" y="9869146"/>
              <a:chExt cx="9862487" cy="3147938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1A9C20C2-D617-7693-12F2-42981F944F28}"/>
                  </a:ext>
                </a:extLst>
              </p:cNvPr>
              <p:cNvSpPr/>
              <p:nvPr/>
            </p:nvSpPr>
            <p:spPr>
              <a:xfrm flipV="1">
                <a:off x="5635257" y="10663625"/>
                <a:ext cx="7795932" cy="1063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8969251E-101A-8430-A6DB-EFB30A960712}"/>
                  </a:ext>
                </a:extLst>
              </p:cNvPr>
              <p:cNvSpPr/>
              <p:nvPr/>
            </p:nvSpPr>
            <p:spPr>
              <a:xfrm flipV="1">
                <a:off x="11061701" y="9869146"/>
                <a:ext cx="2369487" cy="1063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19835B2A-ADA1-7A45-BFB0-809201F472A7}"/>
                  </a:ext>
                </a:extLst>
              </p:cNvPr>
              <p:cNvSpPr/>
              <p:nvPr/>
            </p:nvSpPr>
            <p:spPr>
              <a:xfrm>
                <a:off x="4356100" y="11458108"/>
                <a:ext cx="9075088" cy="155897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796F23F-9A3D-C849-95EB-93DE9EC9CB52}"/>
                  </a:ext>
                </a:extLst>
              </p:cNvPr>
              <p:cNvSpPr txBox="1"/>
              <p:nvPr/>
            </p:nvSpPr>
            <p:spPr>
              <a:xfrm>
                <a:off x="3568702" y="11584892"/>
                <a:ext cx="9664445" cy="1200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GB" sz="7199" b="1" dirty="0" err="1">
                    <a:latin typeface="Roboto" pitchFamily="2" charset="0"/>
                  </a:rPr>
                  <a:t>Tā</a:t>
                </a:r>
                <a:r>
                  <a:rPr lang="en-GB" sz="7199" b="1" dirty="0">
                    <a:latin typeface="Roboto" pitchFamily="2" charset="0"/>
                  </a:rPr>
                  <a:t> </a:t>
                </a:r>
                <a:r>
                  <a:rPr lang="en-GB" sz="7199" b="1" dirty="0" err="1">
                    <a:latin typeface="Roboto" pitchFamily="2" charset="0"/>
                  </a:rPr>
                  <a:t>ir</a:t>
                </a:r>
                <a:r>
                  <a:rPr lang="en-GB" sz="7199" b="1" dirty="0">
                    <a:latin typeface="Roboto" pitchFamily="2" charset="0"/>
                  </a:rPr>
                  <a:t> </a:t>
                </a:r>
                <a:r>
                  <a:rPr lang="en-GB" sz="7199" b="1" dirty="0" err="1">
                    <a:latin typeface="Roboto" pitchFamily="2" charset="0"/>
                  </a:rPr>
                  <a:t>mūsu</a:t>
                </a:r>
                <a:r>
                  <a:rPr lang="en-GB" sz="7199" b="1" dirty="0">
                    <a:latin typeface="Roboto" pitchFamily="2" charset="0"/>
                  </a:rPr>
                  <a:t> </a:t>
                </a:r>
                <a:r>
                  <a:rPr lang="en-GB" sz="7199" b="1" dirty="0" err="1">
                    <a:latin typeface="Roboto" pitchFamily="2" charset="0"/>
                  </a:rPr>
                  <a:t>prioritāte</a:t>
                </a:r>
                <a:endParaRPr lang="en-GB" sz="7199" dirty="0">
                  <a:latin typeface="Roboto" pitchFamily="2" charset="0"/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5EA8373-D765-CD76-6E41-587CDAF13BEC}"/>
                  </a:ext>
                </a:extLst>
              </p:cNvPr>
              <p:cNvSpPr txBox="1"/>
              <p:nvPr/>
            </p:nvSpPr>
            <p:spPr>
              <a:xfrm>
                <a:off x="4390607" y="10030222"/>
                <a:ext cx="8842538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GB" sz="4800" i="1" dirty="0" err="1">
                    <a:latin typeface="Roboto" pitchFamily="2" charset="0"/>
                  </a:rPr>
                  <a:t>Uztura</a:t>
                </a:r>
                <a:endParaRPr lang="en-GB" sz="4800" dirty="0">
                  <a:latin typeface="Roboto" pitchFamily="2" charset="0"/>
                </a:endParaRPr>
              </a:p>
              <a:p>
                <a:pPr algn="r"/>
                <a:r>
                  <a:rPr lang="en-GB" sz="4800" i="1" dirty="0" err="1">
                    <a:latin typeface="Roboto" pitchFamily="2" charset="0"/>
                  </a:rPr>
                  <a:t>bagātinātāju</a:t>
                </a:r>
                <a:r>
                  <a:rPr lang="en-GB" sz="4800" i="1" dirty="0">
                    <a:latin typeface="Roboto" pitchFamily="2" charset="0"/>
                  </a:rPr>
                  <a:t> </a:t>
                </a:r>
                <a:r>
                  <a:rPr lang="en-GB" sz="4800" i="1" dirty="0" err="1">
                    <a:latin typeface="Roboto" pitchFamily="2" charset="0"/>
                  </a:rPr>
                  <a:t>nekaitīgums</a:t>
                </a:r>
                <a:r>
                  <a:rPr lang="en-GB" sz="4800" i="1" dirty="0">
                    <a:latin typeface="Roboto" pitchFamily="2" charset="0"/>
                  </a:rPr>
                  <a:t>?</a:t>
                </a:r>
                <a:endParaRPr lang="en-GB" sz="4800" dirty="0">
                  <a:latin typeface="Roboto" pitchFamily="2" charset="0"/>
                </a:endParaRPr>
              </a:p>
            </p:txBody>
          </p:sp>
        </p:grp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3F1C4F02-A8E6-68AE-5761-FD1C2016CD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-5938" y="13270197"/>
              <a:ext cx="13721938" cy="2159405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A22A72D-EEE1-4452-3F2C-7A3B31F6FA42}"/>
                </a:ext>
              </a:extLst>
            </p:cNvPr>
            <p:cNvSpPr txBox="1"/>
            <p:nvPr/>
          </p:nvSpPr>
          <p:spPr>
            <a:xfrm>
              <a:off x="486465" y="13884502"/>
              <a:ext cx="1002913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  <a:p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Zinātne</a:t>
              </a:r>
              <a:r>
                <a:rPr lang="en-US" sz="33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 </a:t>
              </a:r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drošai</a:t>
              </a:r>
              <a:r>
                <a:rPr lang="en-US" sz="33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 </a:t>
              </a:r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pārtikai</a:t>
              </a:r>
              <a:endPara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DC9AFEC-8CD9-0850-84D2-40458B448075}"/>
              </a:ext>
            </a:extLst>
          </p:cNvPr>
          <p:cNvGrpSpPr/>
          <p:nvPr/>
        </p:nvGrpSpPr>
        <p:grpSpPr>
          <a:xfrm>
            <a:off x="332376" y="310896"/>
            <a:ext cx="10505514" cy="2983827"/>
            <a:chOff x="332376" y="2022546"/>
            <a:chExt cx="10505514" cy="2983827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AB821DB-9CA8-05BB-6D69-29DEE205BA39}"/>
                </a:ext>
              </a:extLst>
            </p:cNvPr>
            <p:cNvSpPr/>
            <p:nvPr/>
          </p:nvSpPr>
          <p:spPr>
            <a:xfrm>
              <a:off x="332376" y="2022546"/>
              <a:ext cx="6817724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E54ED6C-A1E5-A84C-91F0-6B4A0A2EF8A0}"/>
                </a:ext>
              </a:extLst>
            </p:cNvPr>
            <p:cNvSpPr/>
            <p:nvPr/>
          </p:nvSpPr>
          <p:spPr>
            <a:xfrm>
              <a:off x="332377" y="2848046"/>
              <a:ext cx="6525623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95BAC48-0A5D-3D13-7E46-6E95A5E6B3F6}"/>
                </a:ext>
              </a:extLst>
            </p:cNvPr>
            <p:cNvSpPr txBox="1"/>
            <p:nvPr/>
          </p:nvSpPr>
          <p:spPr>
            <a:xfrm>
              <a:off x="491031" y="2150297"/>
              <a:ext cx="1034685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800" i="1" dirty="0" err="1">
                  <a:latin typeface="Roboto" pitchFamily="2" charset="0"/>
                </a:rPr>
                <a:t>Vēlaties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papildināt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savu</a:t>
              </a:r>
              <a:endParaRPr lang="en-GB" sz="4800" dirty="0">
                <a:latin typeface="Roboto" pitchFamily="2" charset="0"/>
              </a:endParaRPr>
            </a:p>
            <a:p>
              <a:r>
                <a:rPr lang="en-GB" sz="4800" i="1" dirty="0" err="1">
                  <a:latin typeface="Roboto" pitchFamily="2" charset="0"/>
                </a:rPr>
                <a:t>uzturu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ar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vitamīniem</a:t>
              </a:r>
              <a:r>
                <a:rPr lang="en-GB" sz="4800" i="1" dirty="0">
                  <a:latin typeface="Roboto" pitchFamily="2" charset="0"/>
                </a:rPr>
                <a:t>?</a:t>
              </a:r>
              <a:endParaRPr lang="en-GB" sz="4800" dirty="0">
                <a:latin typeface="Roboto" pitchFamily="2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C030A6E-7F00-1D4A-BC1E-F6E6096DCDC1}"/>
                </a:ext>
              </a:extLst>
            </p:cNvPr>
            <p:cNvSpPr/>
            <p:nvPr/>
          </p:nvSpPr>
          <p:spPr>
            <a:xfrm>
              <a:off x="332377" y="3723674"/>
              <a:ext cx="7255970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20FA9FC-39F6-624B-9017-AB37D30EE667}"/>
                </a:ext>
              </a:extLst>
            </p:cNvPr>
            <p:cNvSpPr txBox="1"/>
            <p:nvPr/>
          </p:nvSpPr>
          <p:spPr>
            <a:xfrm>
              <a:off x="491031" y="3664572"/>
              <a:ext cx="7255970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7199" b="1" dirty="0" err="1">
                  <a:latin typeface="Roboto" pitchFamily="2" charset="0"/>
                </a:rPr>
                <a:t>Tā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ir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Jūsu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izvēle</a:t>
              </a:r>
              <a:endParaRPr lang="en-GB" sz="7199" dirty="0">
                <a:latin typeface="Roboto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2755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4581EE5-9CFA-218A-5CC2-944C42268C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5482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4C7B5AC-0580-92A6-5506-656BE53797DC}"/>
              </a:ext>
            </a:extLst>
          </p:cNvPr>
          <p:cNvGrpSpPr/>
          <p:nvPr/>
        </p:nvGrpSpPr>
        <p:grpSpPr>
          <a:xfrm>
            <a:off x="332376" y="310896"/>
            <a:ext cx="10505514" cy="2241448"/>
            <a:chOff x="332376" y="2022546"/>
            <a:chExt cx="10505514" cy="224144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789BA44-B70E-B313-2F4A-E4E2756717E5}"/>
                </a:ext>
              </a:extLst>
            </p:cNvPr>
            <p:cNvSpPr/>
            <p:nvPr/>
          </p:nvSpPr>
          <p:spPr>
            <a:xfrm>
              <a:off x="332376" y="2022546"/>
              <a:ext cx="10346858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6DD6F49-4B99-02FB-5F81-C11FC449B1C5}"/>
                </a:ext>
              </a:extLst>
            </p:cNvPr>
            <p:cNvSpPr txBox="1"/>
            <p:nvPr/>
          </p:nvSpPr>
          <p:spPr>
            <a:xfrm>
              <a:off x="491031" y="2150298"/>
              <a:ext cx="1034685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800" i="1" dirty="0" err="1">
                  <a:latin typeface="Roboto" pitchFamily="2" charset="0"/>
                </a:rPr>
                <a:t>Bagātīgs</a:t>
              </a:r>
              <a:r>
                <a:rPr lang="en-GB" sz="4800" i="1" dirty="0">
                  <a:latin typeface="Roboto" pitchFamily="2" charset="0"/>
                </a:rPr>
                <a:t> omega-3 </a:t>
              </a:r>
              <a:r>
                <a:rPr lang="en-GB" sz="4800" i="1" dirty="0" err="1">
                  <a:latin typeface="Roboto" pitchFamily="2" charset="0"/>
                </a:rPr>
                <a:t>taukskābju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avots</a:t>
              </a:r>
              <a:r>
                <a:rPr lang="en-GB" sz="4800" i="1" dirty="0">
                  <a:latin typeface="Roboto" pitchFamily="2" charset="0"/>
                </a:rPr>
                <a:t>? </a:t>
              </a:r>
              <a:endParaRPr lang="en-GB" sz="4800" dirty="0">
                <a:latin typeface="Roboto" pitchFamily="2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011EDBE-37FE-3F46-A075-B803C779EA89}"/>
                </a:ext>
              </a:extLst>
            </p:cNvPr>
            <p:cNvSpPr/>
            <p:nvPr/>
          </p:nvSpPr>
          <p:spPr>
            <a:xfrm>
              <a:off x="332377" y="2981295"/>
              <a:ext cx="7255970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CFADDED-810B-344F-B6AF-49E766BDE29F}"/>
                </a:ext>
              </a:extLst>
            </p:cNvPr>
            <p:cNvSpPr txBox="1"/>
            <p:nvPr/>
          </p:nvSpPr>
          <p:spPr>
            <a:xfrm>
              <a:off x="491031" y="2922194"/>
              <a:ext cx="7255970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7199" b="1" dirty="0" err="1">
                  <a:latin typeface="Roboto" pitchFamily="2" charset="0"/>
                </a:rPr>
                <a:t>Tā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ir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Jūsu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izvēle</a:t>
              </a:r>
              <a:endParaRPr lang="en-GB" sz="7199" dirty="0">
                <a:latin typeface="Roboto" pitchFamily="2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152D8A5-8433-1EC4-438C-1BF14AC09B4E}"/>
              </a:ext>
            </a:extLst>
          </p:cNvPr>
          <p:cNvGrpSpPr/>
          <p:nvPr/>
        </p:nvGrpSpPr>
        <p:grpSpPr>
          <a:xfrm>
            <a:off x="-5938" y="11690807"/>
            <a:ext cx="13721938" cy="5454193"/>
            <a:chOff x="-5938" y="9975409"/>
            <a:chExt cx="13721938" cy="5454193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C621F99-EBFD-00F1-2830-C36041FEEBE8}"/>
                </a:ext>
              </a:extLst>
            </p:cNvPr>
            <p:cNvSpPr/>
            <p:nvPr/>
          </p:nvSpPr>
          <p:spPr>
            <a:xfrm flipV="1">
              <a:off x="6858000" y="10706929"/>
              <a:ext cx="6573188" cy="11233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026FDB1-E6BA-9B80-FE59-21B6BBB10A28}"/>
                </a:ext>
              </a:extLst>
            </p:cNvPr>
            <p:cNvSpPr/>
            <p:nvPr/>
          </p:nvSpPr>
          <p:spPr>
            <a:xfrm flipV="1">
              <a:off x="7680961" y="9975409"/>
              <a:ext cx="5750228" cy="11233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13968A6-DB44-E444-A641-6BCB29CAE1C7}"/>
                </a:ext>
              </a:extLst>
            </p:cNvPr>
            <p:cNvSpPr/>
            <p:nvPr/>
          </p:nvSpPr>
          <p:spPr>
            <a:xfrm>
              <a:off x="4356100" y="11458108"/>
              <a:ext cx="9075088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2F83C5D-DACC-1948-81A7-7A5A44F7B5ED}"/>
                </a:ext>
              </a:extLst>
            </p:cNvPr>
            <p:cNvSpPr txBox="1"/>
            <p:nvPr/>
          </p:nvSpPr>
          <p:spPr>
            <a:xfrm>
              <a:off x="3568702" y="11584892"/>
              <a:ext cx="966444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199" b="1" dirty="0" err="1">
                  <a:latin typeface="Roboto" pitchFamily="2" charset="0"/>
                </a:rPr>
                <a:t>Tā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ir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mūsu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prioritāte</a:t>
              </a:r>
              <a:endParaRPr lang="en-GB" sz="7199" dirty="0">
                <a:latin typeface="Roboto" pitchFamily="2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C529A64-B105-5AF9-92FA-D012AFB3167D}"/>
                </a:ext>
              </a:extLst>
            </p:cNvPr>
            <p:cNvSpPr txBox="1"/>
            <p:nvPr/>
          </p:nvSpPr>
          <p:spPr>
            <a:xfrm>
              <a:off x="4390607" y="10142454"/>
              <a:ext cx="884253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4800" i="1" dirty="0" err="1">
                  <a:latin typeface="Roboto" pitchFamily="2" charset="0"/>
                </a:rPr>
                <a:t>Zinātniski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pamatota</a:t>
              </a:r>
              <a:endParaRPr lang="en-GB" sz="4800" dirty="0">
                <a:latin typeface="Roboto" pitchFamily="2" charset="0"/>
              </a:endParaRPr>
            </a:p>
            <a:p>
              <a:pPr algn="r"/>
              <a:r>
                <a:rPr lang="en-GB" sz="4800" i="1" dirty="0" err="1">
                  <a:latin typeface="Roboto" pitchFamily="2" charset="0"/>
                </a:rPr>
                <a:t>uzturvērtības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norāde</a:t>
              </a:r>
              <a:r>
                <a:rPr lang="en-GB" sz="4800" i="1" dirty="0">
                  <a:latin typeface="Roboto" pitchFamily="2" charset="0"/>
                </a:rPr>
                <a:t>?</a:t>
              </a:r>
              <a:endParaRPr lang="en-GB" sz="4800" dirty="0">
                <a:latin typeface="Roboto" pitchFamily="2" charset="0"/>
              </a:endParaRPr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4DDC8AF-9766-23C5-5272-3FABE9BCA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-5938" y="13270197"/>
              <a:ext cx="13721938" cy="2159405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9E39A5F-F229-4FD9-3C44-4421E41A6CAA}"/>
                </a:ext>
              </a:extLst>
            </p:cNvPr>
            <p:cNvSpPr txBox="1"/>
            <p:nvPr/>
          </p:nvSpPr>
          <p:spPr>
            <a:xfrm>
              <a:off x="486465" y="13884502"/>
              <a:ext cx="1002913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  <a:p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Zinātne</a:t>
              </a:r>
              <a:r>
                <a:rPr lang="en-US" sz="33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 </a:t>
              </a:r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drošai</a:t>
              </a:r>
              <a:r>
                <a:rPr lang="en-US" sz="33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 </a:t>
              </a:r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pārtikai</a:t>
              </a:r>
              <a:endPara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5162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3FEE2A4-BED5-46C8-85AF-154B96E246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83A0FBD-B98E-8E89-EF70-727D5DCE7168}"/>
              </a:ext>
            </a:extLst>
          </p:cNvPr>
          <p:cNvGrpSpPr/>
          <p:nvPr/>
        </p:nvGrpSpPr>
        <p:grpSpPr>
          <a:xfrm>
            <a:off x="332376" y="310896"/>
            <a:ext cx="7657382" cy="2241448"/>
            <a:chOff x="332376" y="2022546"/>
            <a:chExt cx="7657382" cy="224144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36E79A0-6A78-1C89-790C-D0245B241FBB}"/>
                </a:ext>
              </a:extLst>
            </p:cNvPr>
            <p:cNvSpPr/>
            <p:nvPr/>
          </p:nvSpPr>
          <p:spPr>
            <a:xfrm>
              <a:off x="332376" y="2022546"/>
              <a:ext cx="7255970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3862CFA-A61F-CA4C-9CB9-8E22A2E8BDDD}"/>
                </a:ext>
              </a:extLst>
            </p:cNvPr>
            <p:cNvSpPr/>
            <p:nvPr/>
          </p:nvSpPr>
          <p:spPr>
            <a:xfrm>
              <a:off x="332377" y="2981295"/>
              <a:ext cx="7255970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2C75E9C-410A-7447-9882-B90F80557F5D}"/>
                </a:ext>
              </a:extLst>
            </p:cNvPr>
            <p:cNvSpPr txBox="1"/>
            <p:nvPr/>
          </p:nvSpPr>
          <p:spPr>
            <a:xfrm>
              <a:off x="491031" y="2922194"/>
              <a:ext cx="7255970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7199" b="1" dirty="0" err="1">
                  <a:latin typeface="Roboto" pitchFamily="2" charset="0"/>
                </a:rPr>
                <a:t>Tā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ir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Jūsu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izvēle</a:t>
              </a:r>
              <a:endParaRPr lang="en-GB" sz="7199" dirty="0">
                <a:latin typeface="Roboto" pitchFamily="2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5A6A517-FBCD-EFD3-E2B6-CA19AEF20A60}"/>
                </a:ext>
              </a:extLst>
            </p:cNvPr>
            <p:cNvSpPr txBox="1"/>
            <p:nvPr/>
          </p:nvSpPr>
          <p:spPr>
            <a:xfrm>
              <a:off x="491031" y="2150299"/>
              <a:ext cx="74987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800" i="1" dirty="0" err="1">
                  <a:latin typeface="Roboto" pitchFamily="2" charset="0"/>
                </a:rPr>
                <a:t>Sezonāls</a:t>
              </a:r>
              <a:r>
                <a:rPr lang="en-GB" sz="4800" i="1" dirty="0">
                  <a:latin typeface="Roboto" pitchFamily="2" charset="0"/>
                </a:rPr>
                <a:t> un </a:t>
              </a:r>
              <a:r>
                <a:rPr lang="en-GB" sz="4800" i="1" dirty="0" err="1">
                  <a:latin typeface="Roboto" pitchFamily="2" charset="0"/>
                </a:rPr>
                <a:t>ilgtspējīgs</a:t>
              </a:r>
              <a:r>
                <a:rPr lang="en-GB" sz="4800" i="1" dirty="0">
                  <a:latin typeface="Roboto" pitchFamily="2" charset="0"/>
                </a:rPr>
                <a:t>?</a:t>
              </a:r>
              <a:endParaRPr lang="en-GB" sz="4800" dirty="0">
                <a:latin typeface="Roboto" pitchFamily="2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E672A5B-A0DF-ECCD-5969-05CD332241E9}"/>
              </a:ext>
            </a:extLst>
          </p:cNvPr>
          <p:cNvGrpSpPr/>
          <p:nvPr/>
        </p:nvGrpSpPr>
        <p:grpSpPr>
          <a:xfrm>
            <a:off x="-5938" y="11599535"/>
            <a:ext cx="13721938" cy="5545465"/>
            <a:chOff x="-5938" y="9884137"/>
            <a:chExt cx="13721938" cy="554546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715620F-750A-14F9-0EDB-89D9AE6D7738}"/>
                </a:ext>
              </a:extLst>
            </p:cNvPr>
            <p:cNvSpPr/>
            <p:nvPr/>
          </p:nvSpPr>
          <p:spPr>
            <a:xfrm flipV="1">
              <a:off x="5575302" y="10663622"/>
              <a:ext cx="7855887" cy="10587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9D32A20-1993-C6F7-620F-82038953A491}"/>
                </a:ext>
              </a:extLst>
            </p:cNvPr>
            <p:cNvSpPr/>
            <p:nvPr/>
          </p:nvSpPr>
          <p:spPr>
            <a:xfrm flipV="1">
              <a:off x="8140701" y="9884137"/>
              <a:ext cx="5290487" cy="11233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95E13F1-BC61-E64C-8700-7AC36576581A}"/>
                </a:ext>
              </a:extLst>
            </p:cNvPr>
            <p:cNvSpPr/>
            <p:nvPr/>
          </p:nvSpPr>
          <p:spPr>
            <a:xfrm>
              <a:off x="4356100" y="11458108"/>
              <a:ext cx="9075088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31319BE-58F9-724B-A460-561B98B146CD}"/>
                </a:ext>
              </a:extLst>
            </p:cNvPr>
            <p:cNvSpPr txBox="1"/>
            <p:nvPr/>
          </p:nvSpPr>
          <p:spPr>
            <a:xfrm>
              <a:off x="3568702" y="11584892"/>
              <a:ext cx="966444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199" b="1" dirty="0" err="1">
                  <a:latin typeface="Roboto" pitchFamily="2" charset="0"/>
                </a:rPr>
                <a:t>Tā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ir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mūsu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prioritāte</a:t>
              </a:r>
              <a:endParaRPr lang="en-GB" sz="7199" dirty="0">
                <a:latin typeface="Roboto" pitchFamily="2" charset="0"/>
              </a:endParaRPr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98DCD0D6-7768-DC7D-91DE-C187C9A123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-5938" y="13270197"/>
              <a:ext cx="13721938" cy="2159405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B539F4E-0517-2570-C226-6CE5436FBB2A}"/>
                </a:ext>
              </a:extLst>
            </p:cNvPr>
            <p:cNvSpPr txBox="1"/>
            <p:nvPr/>
          </p:nvSpPr>
          <p:spPr>
            <a:xfrm>
              <a:off x="486465" y="13884502"/>
              <a:ext cx="1002913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  <a:p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Zinātne</a:t>
              </a:r>
              <a:r>
                <a:rPr lang="en-US" sz="33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 </a:t>
              </a:r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drošai</a:t>
              </a:r>
              <a:r>
                <a:rPr lang="en-US" sz="33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 </a:t>
              </a:r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pārtikai</a:t>
              </a:r>
              <a:endPara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53FCB26-B841-B58E-774C-FADBD9172062}"/>
                </a:ext>
              </a:extLst>
            </p:cNvPr>
            <p:cNvSpPr txBox="1"/>
            <p:nvPr/>
          </p:nvSpPr>
          <p:spPr>
            <a:xfrm>
              <a:off x="4616972" y="10025972"/>
              <a:ext cx="861617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4800" i="1" dirty="0" err="1">
                  <a:latin typeface="Roboto" pitchFamily="2" charset="0"/>
                </a:rPr>
                <a:t>Pamatoti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pārtikas</a:t>
              </a:r>
              <a:endParaRPr lang="en-GB" sz="4800" dirty="0">
                <a:latin typeface="Roboto" pitchFamily="2" charset="0"/>
              </a:endParaRPr>
            </a:p>
            <a:p>
              <a:pPr algn="r"/>
              <a:r>
                <a:rPr lang="en-GB" sz="4800" i="1" dirty="0" err="1">
                  <a:latin typeface="Roboto" pitchFamily="2" charset="0"/>
                </a:rPr>
                <a:t>sagatavošanas</a:t>
              </a:r>
              <a:r>
                <a:rPr lang="en-GB" sz="4800" i="1" dirty="0">
                  <a:latin typeface="Roboto" pitchFamily="2" charset="0"/>
                </a:rPr>
                <a:t> </a:t>
              </a:r>
              <a:r>
                <a:rPr lang="en-GB" sz="4800" i="1" dirty="0" err="1">
                  <a:latin typeface="Roboto" pitchFamily="2" charset="0"/>
                </a:rPr>
                <a:t>ieteikumi</a:t>
              </a:r>
              <a:r>
                <a:rPr lang="en-GB" sz="4800" i="1" dirty="0">
                  <a:latin typeface="Roboto" pitchFamily="2" charset="0"/>
                </a:rPr>
                <a:t>? </a:t>
              </a:r>
              <a:endParaRPr lang="en-GB" sz="4800" dirty="0">
                <a:latin typeface="Roboto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BDB9C9C-A236-73B4-859F-4E7B9A862B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5911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E3ED85B-A131-1037-33A5-09606DA33B56}"/>
              </a:ext>
            </a:extLst>
          </p:cNvPr>
          <p:cNvGrpSpPr/>
          <p:nvPr/>
        </p:nvGrpSpPr>
        <p:grpSpPr>
          <a:xfrm>
            <a:off x="332376" y="310896"/>
            <a:ext cx="8537305" cy="2241448"/>
            <a:chOff x="332376" y="2022546"/>
            <a:chExt cx="8537305" cy="224144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F872B2F-89F1-F494-8D8E-15453BA262E3}"/>
                </a:ext>
              </a:extLst>
            </p:cNvPr>
            <p:cNvSpPr/>
            <p:nvPr/>
          </p:nvSpPr>
          <p:spPr>
            <a:xfrm>
              <a:off x="332376" y="2022546"/>
              <a:ext cx="7414624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EA59E1E-68ED-86CF-B49D-F900D041E3EF}"/>
                </a:ext>
              </a:extLst>
            </p:cNvPr>
            <p:cNvSpPr txBox="1"/>
            <p:nvPr/>
          </p:nvSpPr>
          <p:spPr>
            <a:xfrm>
              <a:off x="491031" y="2150299"/>
              <a:ext cx="83786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lv-LV" sz="4800" i="1" dirty="0">
                  <a:latin typeface="Roboto" pitchFamily="2" charset="0"/>
                </a:rPr>
                <a:t>Veselīgs dienas sākums?</a:t>
              </a:r>
              <a:endParaRPr lang="lv-LV" sz="4800" dirty="0">
                <a:latin typeface="Roboto" pitchFamily="2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CD80B72-A622-6E4F-A0C9-F03485521CEB}"/>
                </a:ext>
              </a:extLst>
            </p:cNvPr>
            <p:cNvSpPr/>
            <p:nvPr/>
          </p:nvSpPr>
          <p:spPr>
            <a:xfrm>
              <a:off x="332376" y="2981295"/>
              <a:ext cx="7414624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3A888A3-0BAC-684D-BEE3-CE67D13888DA}"/>
                </a:ext>
              </a:extLst>
            </p:cNvPr>
            <p:cNvSpPr txBox="1"/>
            <p:nvPr/>
          </p:nvSpPr>
          <p:spPr>
            <a:xfrm>
              <a:off x="491031" y="2922194"/>
              <a:ext cx="7255970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7199" b="1" dirty="0" err="1">
                  <a:latin typeface="Roboto" pitchFamily="2" charset="0"/>
                </a:rPr>
                <a:t>Tā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ir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Jūsu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izvēle</a:t>
              </a:r>
              <a:endParaRPr lang="en-GB" sz="7199" dirty="0">
                <a:latin typeface="Roboto" pitchFamily="2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CB97F5A-B5BA-230D-E1F9-FAA901BC13B4}"/>
              </a:ext>
            </a:extLst>
          </p:cNvPr>
          <p:cNvGrpSpPr/>
          <p:nvPr/>
        </p:nvGrpSpPr>
        <p:grpSpPr>
          <a:xfrm>
            <a:off x="-5938" y="11794562"/>
            <a:ext cx="13721938" cy="5350438"/>
            <a:chOff x="-5938" y="10079164"/>
            <a:chExt cx="13721938" cy="535043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FB9131-3A04-4A9C-FC1E-68AAB38AD408}"/>
                </a:ext>
              </a:extLst>
            </p:cNvPr>
            <p:cNvSpPr/>
            <p:nvPr/>
          </p:nvSpPr>
          <p:spPr>
            <a:xfrm flipV="1">
              <a:off x="5199151" y="10485336"/>
              <a:ext cx="8199097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8045449-A167-C245-A857-5EA1BD4BEFBB}"/>
                </a:ext>
              </a:extLst>
            </p:cNvPr>
            <p:cNvSpPr/>
            <p:nvPr/>
          </p:nvSpPr>
          <p:spPr>
            <a:xfrm>
              <a:off x="4356100" y="11458108"/>
              <a:ext cx="9075088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917E7D2-5B6E-274E-A7AA-81835B089B64}"/>
                </a:ext>
              </a:extLst>
            </p:cNvPr>
            <p:cNvSpPr txBox="1"/>
            <p:nvPr/>
          </p:nvSpPr>
          <p:spPr>
            <a:xfrm>
              <a:off x="3568702" y="11584892"/>
              <a:ext cx="966444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199" b="1" dirty="0" err="1">
                  <a:latin typeface="Roboto" pitchFamily="2" charset="0"/>
                </a:rPr>
                <a:t>Tā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ir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mūsu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prioritāte</a:t>
              </a:r>
              <a:endParaRPr lang="en-GB" sz="7199" dirty="0">
                <a:latin typeface="Roboto" pitchFamily="2" charset="0"/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34A7346-FE54-A99A-D8E5-7D1032BD5C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-5938" y="13270197"/>
              <a:ext cx="13721938" cy="2159405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261E277-F682-7467-64F2-98A3E4F8DB98}"/>
                </a:ext>
              </a:extLst>
            </p:cNvPr>
            <p:cNvSpPr txBox="1"/>
            <p:nvPr/>
          </p:nvSpPr>
          <p:spPr>
            <a:xfrm>
              <a:off x="486465" y="13884502"/>
              <a:ext cx="1002913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  <a:p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Zinātne</a:t>
              </a:r>
              <a:r>
                <a:rPr lang="en-US" sz="33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 </a:t>
              </a:r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drošai</a:t>
              </a:r>
              <a:r>
                <a:rPr lang="en-US" sz="33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 </a:t>
              </a:r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pārtikai</a:t>
              </a:r>
              <a:endPara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9787A40-9B4B-A0A7-55F5-057E218C6698}"/>
                </a:ext>
              </a:extLst>
            </p:cNvPr>
            <p:cNvSpPr txBox="1"/>
            <p:nvPr/>
          </p:nvSpPr>
          <p:spPr>
            <a:xfrm>
              <a:off x="4521202" y="10079164"/>
              <a:ext cx="871194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en-GB" sz="4800" i="1" dirty="0">
                <a:latin typeface="Roboto" pitchFamily="2" charset="0"/>
              </a:endParaRPr>
            </a:p>
            <a:p>
              <a:pPr algn="r"/>
              <a:r>
                <a:rPr lang="lv-LV" sz="4800" i="1" dirty="0">
                  <a:latin typeface="Roboto" pitchFamily="2" charset="0"/>
                </a:rPr>
                <a:t>Zinātnē balstīts marķējums?</a:t>
              </a:r>
              <a:endParaRPr lang="en-GB" sz="4800" dirty="0">
                <a:latin typeface="Roboto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1988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BDB9C9C-A236-73B4-859F-4E7B9A862B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5276"/>
            <a:ext cx="13716000" cy="1714856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E3ED85B-A131-1037-33A5-09606DA33B56}"/>
              </a:ext>
            </a:extLst>
          </p:cNvPr>
          <p:cNvGrpSpPr/>
          <p:nvPr/>
        </p:nvGrpSpPr>
        <p:grpSpPr>
          <a:xfrm>
            <a:off x="332376" y="310896"/>
            <a:ext cx="8537305" cy="2241448"/>
            <a:chOff x="332376" y="2022546"/>
            <a:chExt cx="8537305" cy="224144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F872B2F-89F1-F494-8D8E-15453BA262E3}"/>
                </a:ext>
              </a:extLst>
            </p:cNvPr>
            <p:cNvSpPr/>
            <p:nvPr/>
          </p:nvSpPr>
          <p:spPr>
            <a:xfrm>
              <a:off x="332376" y="2022546"/>
              <a:ext cx="7414624" cy="12509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EA59E1E-68ED-86CF-B49D-F900D041E3EF}"/>
                </a:ext>
              </a:extLst>
            </p:cNvPr>
            <p:cNvSpPr txBox="1"/>
            <p:nvPr/>
          </p:nvSpPr>
          <p:spPr>
            <a:xfrm>
              <a:off x="491031" y="2150299"/>
              <a:ext cx="83786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lv-LV" sz="4800" i="1" dirty="0">
                  <a:latin typeface="Roboto" pitchFamily="2" charset="0"/>
                </a:rPr>
                <a:t>Veselīgs dienas sākums?</a:t>
              </a:r>
              <a:endParaRPr lang="lv-LV" sz="4800" dirty="0">
                <a:latin typeface="Roboto" pitchFamily="2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CD80B72-A622-6E4F-A0C9-F03485521CEB}"/>
                </a:ext>
              </a:extLst>
            </p:cNvPr>
            <p:cNvSpPr/>
            <p:nvPr/>
          </p:nvSpPr>
          <p:spPr>
            <a:xfrm>
              <a:off x="332376" y="2981295"/>
              <a:ext cx="7414624" cy="12826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3A888A3-0BAC-684D-BEE3-CE67D13888DA}"/>
                </a:ext>
              </a:extLst>
            </p:cNvPr>
            <p:cNvSpPr txBox="1"/>
            <p:nvPr/>
          </p:nvSpPr>
          <p:spPr>
            <a:xfrm>
              <a:off x="491031" y="2922194"/>
              <a:ext cx="7255970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7199" b="1" dirty="0" err="1">
                  <a:latin typeface="Roboto" pitchFamily="2" charset="0"/>
                </a:rPr>
                <a:t>Tā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ir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Jūsu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izvēle</a:t>
              </a:r>
              <a:endParaRPr lang="en-GB" sz="7199" dirty="0">
                <a:latin typeface="Roboto" pitchFamily="2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ACB97F5A-B5BA-230D-E1F9-FAA901BC13B4}"/>
              </a:ext>
            </a:extLst>
          </p:cNvPr>
          <p:cNvGrpSpPr/>
          <p:nvPr/>
        </p:nvGrpSpPr>
        <p:grpSpPr>
          <a:xfrm>
            <a:off x="-5938" y="11794562"/>
            <a:ext cx="13721938" cy="5350438"/>
            <a:chOff x="-5938" y="10079164"/>
            <a:chExt cx="13721938" cy="535043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FB9131-3A04-4A9C-FC1E-68AAB38AD408}"/>
                </a:ext>
              </a:extLst>
            </p:cNvPr>
            <p:cNvSpPr/>
            <p:nvPr/>
          </p:nvSpPr>
          <p:spPr>
            <a:xfrm flipV="1">
              <a:off x="5199151" y="10485336"/>
              <a:ext cx="8199097" cy="9727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8045449-A167-C245-A857-5EA1BD4BEFBB}"/>
                </a:ext>
              </a:extLst>
            </p:cNvPr>
            <p:cNvSpPr/>
            <p:nvPr/>
          </p:nvSpPr>
          <p:spPr>
            <a:xfrm>
              <a:off x="4356100" y="11458108"/>
              <a:ext cx="9075088" cy="15589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917E7D2-5B6E-274E-A7AA-81835B089B64}"/>
                </a:ext>
              </a:extLst>
            </p:cNvPr>
            <p:cNvSpPr txBox="1"/>
            <p:nvPr/>
          </p:nvSpPr>
          <p:spPr>
            <a:xfrm>
              <a:off x="3568702" y="11584892"/>
              <a:ext cx="9664445" cy="1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7199" b="1" dirty="0" err="1">
                  <a:latin typeface="Roboto" pitchFamily="2" charset="0"/>
                </a:rPr>
                <a:t>Tā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ir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mūsu</a:t>
              </a:r>
              <a:r>
                <a:rPr lang="en-GB" sz="7199" b="1" dirty="0">
                  <a:latin typeface="Roboto" pitchFamily="2" charset="0"/>
                </a:rPr>
                <a:t> </a:t>
              </a:r>
              <a:r>
                <a:rPr lang="en-GB" sz="7199" b="1" dirty="0" err="1">
                  <a:latin typeface="Roboto" pitchFamily="2" charset="0"/>
                </a:rPr>
                <a:t>prioritāte</a:t>
              </a:r>
              <a:endParaRPr lang="en-GB" sz="7199" dirty="0">
                <a:latin typeface="Roboto" pitchFamily="2" charset="0"/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34A7346-FE54-A99A-D8E5-7D1032BD5C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-5938" y="13270197"/>
              <a:ext cx="13721938" cy="2159405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261E277-F682-7467-64F2-98A3E4F8DB98}"/>
                </a:ext>
              </a:extLst>
            </p:cNvPr>
            <p:cNvSpPr txBox="1"/>
            <p:nvPr/>
          </p:nvSpPr>
          <p:spPr>
            <a:xfrm>
              <a:off x="486465" y="13884502"/>
              <a:ext cx="10029137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  <a:p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Zinātne</a:t>
              </a:r>
              <a:r>
                <a:rPr lang="en-US" sz="33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 </a:t>
              </a:r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drošai</a:t>
              </a:r>
              <a:r>
                <a:rPr lang="en-US" sz="3300" dirty="0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 </a:t>
              </a:r>
              <a:r>
                <a:rPr lang="en-US" sz="3300" dirty="0" err="1">
                  <a:solidFill>
                    <a:schemeClr val="bg1"/>
                  </a:solidFill>
                  <a:latin typeface="Roboto Medium" panose="02000000000000000000" pitchFamily="2" charset="0"/>
                  <a:ea typeface="Roboto Medium" panose="02000000000000000000" pitchFamily="2" charset="0"/>
                  <a:cs typeface="Roboto Medium" panose="02000000000000000000" pitchFamily="2" charset="0"/>
                </a:rPr>
                <a:t>pārtikai</a:t>
              </a:r>
              <a:endPara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9787A40-9B4B-A0A7-55F5-057E218C6698}"/>
                </a:ext>
              </a:extLst>
            </p:cNvPr>
            <p:cNvSpPr txBox="1"/>
            <p:nvPr/>
          </p:nvSpPr>
          <p:spPr>
            <a:xfrm>
              <a:off x="4521202" y="10079164"/>
              <a:ext cx="871194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endParaRPr lang="en-GB" sz="4800" i="1" dirty="0">
                <a:latin typeface="Roboto" pitchFamily="2" charset="0"/>
              </a:endParaRPr>
            </a:p>
            <a:p>
              <a:pPr algn="r"/>
              <a:r>
                <a:rPr lang="lv-LV" sz="4800" i="1" dirty="0">
                  <a:latin typeface="Roboto" pitchFamily="2" charset="0"/>
                </a:rPr>
                <a:t>Zinātnē balstīts marķējums?</a:t>
              </a:r>
              <a:endParaRPr lang="en-GB" sz="4800" dirty="0">
                <a:latin typeface="Roboto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189624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12613D-387D-42C8-B2A6-73A2448BED02}">
  <ds:schemaRefs>
    <ds:schemaRef ds:uri="http://schemas.microsoft.com/office/2006/metadata/properties"/>
    <ds:schemaRef ds:uri="http://schemas.microsoft.com/office/infopath/2007/PartnerControls"/>
    <ds:schemaRef ds:uri="89653cd1-c1a4-4050-8311-3f96f910c397"/>
    <ds:schemaRef ds:uri="4f6368f1-8b3d-436b-8b27-811514ce3001"/>
  </ds:schemaRefs>
</ds:datastoreItem>
</file>

<file path=customXml/itemProps2.xml><?xml version="1.0" encoding="utf-8"?>
<ds:datastoreItem xmlns:ds="http://schemas.openxmlformats.org/officeDocument/2006/customXml" ds:itemID="{185AAB76-E8B6-49F3-988F-0DCC78C1FD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2C8B55F-6439-470B-BD5F-9E09453F9F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368f1-8b3d-436b-8b27-811514ce3001"/>
    <ds:schemaRef ds:uri="89653cd1-c1a4-4050-8311-3f96f910c3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979</TotalTime>
  <Words>141</Words>
  <Application>Microsoft Office PowerPoint</Application>
  <PresentationFormat>Custom</PresentationFormat>
  <Paragraphs>51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44</cp:revision>
  <dcterms:created xsi:type="dcterms:W3CDTF">2024-06-06T13:31:57Z</dcterms:created>
  <dcterms:modified xsi:type="dcterms:W3CDTF">2025-06-25T17:36:20Z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