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11"/>
  </p:notesMasterIdLst>
  <p:sldIdLst>
    <p:sldId id="263" r:id="rId5"/>
    <p:sldId id="270" r:id="rId6"/>
    <p:sldId id="261" r:id="rId7"/>
    <p:sldId id="266" r:id="rId8"/>
    <p:sldId id="268" r:id="rId9"/>
    <p:sldId id="269" r:id="rId10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6A3FCA-2F88-4943-B4BE-53A887B9A8FE}" v="1" dt="2025-06-25T17:36:05.0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39"/>
    <p:restoredTop sz="94694"/>
  </p:normalViewPr>
  <p:slideViewPr>
    <p:cSldViewPr snapToGrid="0">
      <p:cViewPr varScale="1">
        <p:scale>
          <a:sx n="60" d="100"/>
          <a:sy n="60" d="100"/>
        </p:scale>
        <p:origin x="30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_gopacom.eu#ext#@efsa815.onmicrosoft.com::8c66b775-c6b3-42de-a97f-5d050fa0c3a8" providerId="AD" clId="Web-{126A3FCA-2F88-4943-B4BE-53A887B9A8FE}"/>
    <pc:docChg chg="delSld">
      <pc:chgData name="Barabucci, Claudia" userId="S::claudia.barabucci_gopacom.eu#ext#@efsa815.onmicrosoft.com::8c66b775-c6b3-42de-a97f-5d050fa0c3a8" providerId="AD" clId="Web-{126A3FCA-2F88-4943-B4BE-53A887B9A8FE}" dt="2025-06-25T17:36:05.070" v="0"/>
      <pc:docMkLst>
        <pc:docMk/>
      </pc:docMkLst>
      <pc:sldChg chg="del">
        <pc:chgData name="Barabucci, Claudia" userId="S::claudia.barabucci_gopacom.eu#ext#@efsa815.onmicrosoft.com::8c66b775-c6b3-42de-a97f-5d050fa0c3a8" providerId="AD" clId="Web-{126A3FCA-2F88-4943-B4BE-53A887B9A8FE}" dt="2025-06-25T17:36:05.070" v="0"/>
        <pc:sldMkLst>
          <pc:docMk/>
          <pc:sldMk cId="1027150347" sldId="26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2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8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4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1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5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3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09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697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2140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2861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043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4453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978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3450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0086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962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2145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6570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25/06/2025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6471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decorating cookies&#10;&#10;Description automatically generated">
            <a:extLst>
              <a:ext uri="{FF2B5EF4-FFF2-40B4-BE49-F238E27FC236}">
                <a16:creationId xmlns:a16="http://schemas.microsoft.com/office/drawing/2014/main" id="{9752FCC4-CED8-EA01-535C-C387F64F75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126"/>
            <a:ext cx="13716000" cy="13716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AFB9131-3A04-4A9C-FC1E-68AAB38AD408}"/>
              </a:ext>
            </a:extLst>
          </p:cNvPr>
          <p:cNvSpPr/>
          <p:nvPr/>
        </p:nvSpPr>
        <p:spPr>
          <a:xfrm flipV="1">
            <a:off x="4356100" y="8949124"/>
            <a:ext cx="9075089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F872B2F-89F1-F494-8D8E-15453BA262E3}"/>
              </a:ext>
            </a:extLst>
          </p:cNvPr>
          <p:cNvSpPr/>
          <p:nvPr/>
        </p:nvSpPr>
        <p:spPr>
          <a:xfrm>
            <a:off x="332376" y="308045"/>
            <a:ext cx="5047698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A59E1E-68ED-86CF-B49D-F900D041E3EF}"/>
              </a:ext>
            </a:extLst>
          </p:cNvPr>
          <p:cNvSpPr txBox="1"/>
          <p:nvPr/>
        </p:nvSpPr>
        <p:spPr>
          <a:xfrm>
            <a:off x="491031" y="435798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4800" i="1" dirty="0">
                <a:latin typeface="Roboto" pitchFamily="2" charset="0"/>
              </a:rPr>
              <a:t>Krāsains našķis?</a:t>
            </a:r>
            <a:endParaRPr lang="lv-LV" sz="4800" dirty="0">
              <a:latin typeface="Roboto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CD80B72-A622-6E4F-A0C9-F03485521CEB}"/>
              </a:ext>
            </a:extLst>
          </p:cNvPr>
          <p:cNvSpPr/>
          <p:nvPr/>
        </p:nvSpPr>
        <p:spPr>
          <a:xfrm>
            <a:off x="332377" y="1266794"/>
            <a:ext cx="7255970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A888A3-0BAC-684D-BEE3-CE67D13888DA}"/>
              </a:ext>
            </a:extLst>
          </p:cNvPr>
          <p:cNvSpPr txBox="1"/>
          <p:nvPr/>
        </p:nvSpPr>
        <p:spPr>
          <a:xfrm>
            <a:off x="491031" y="1207694"/>
            <a:ext cx="725597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 err="1">
                <a:latin typeface="Roboto" pitchFamily="2" charset="0"/>
              </a:rPr>
              <a:t>Tā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ir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Jūsu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izvēle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8045449-A167-C245-A857-5EA1BD4BEFBB}"/>
              </a:ext>
            </a:extLst>
          </p:cNvPr>
          <p:cNvSpPr/>
          <p:nvPr/>
        </p:nvSpPr>
        <p:spPr>
          <a:xfrm>
            <a:off x="4356100" y="9743608"/>
            <a:ext cx="90750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917E7D2-5B6E-274E-A7AA-81835B089B64}"/>
              </a:ext>
            </a:extLst>
          </p:cNvPr>
          <p:cNvSpPr txBox="1"/>
          <p:nvPr/>
        </p:nvSpPr>
        <p:spPr>
          <a:xfrm>
            <a:off x="3568701" y="9870392"/>
            <a:ext cx="96644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dirty="0" err="1">
                <a:latin typeface="Roboto" pitchFamily="2" charset="0"/>
              </a:rPr>
              <a:t>Tā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ir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mūsu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prioritāte</a:t>
            </a:r>
            <a:endParaRPr lang="en-GB" sz="7199" dirty="0">
              <a:latin typeface="Roboto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58EB767-0BEB-6376-94CE-07BE114896A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8" y="11555696"/>
            <a:ext cx="13721938" cy="2159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55CD0C7-CFA7-211E-C26C-6BA4C06E5154}"/>
              </a:ext>
            </a:extLst>
          </p:cNvPr>
          <p:cNvSpPr txBox="1"/>
          <p:nvPr/>
        </p:nvSpPr>
        <p:spPr>
          <a:xfrm>
            <a:off x="486464" y="12170002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Zinātne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drošai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pārtikai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787A40-9B4B-A0A7-55F5-057E218C6698}"/>
              </a:ext>
            </a:extLst>
          </p:cNvPr>
          <p:cNvSpPr txBox="1"/>
          <p:nvPr/>
        </p:nvSpPr>
        <p:spPr>
          <a:xfrm>
            <a:off x="4521201" y="8364664"/>
            <a:ext cx="87119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en-GB" sz="4800" i="1" dirty="0" err="1">
                <a:latin typeface="Roboto" pitchFamily="2" charset="0"/>
              </a:rPr>
              <a:t>Pārtikas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piedevu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nekaitīgums</a:t>
            </a:r>
            <a:r>
              <a:rPr lang="en-GB" sz="4800" i="1" dirty="0">
                <a:latin typeface="Roboto" pitchFamily="2" charset="0"/>
              </a:rPr>
              <a:t>? </a:t>
            </a:r>
            <a:endParaRPr lang="en-GB" sz="4800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029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4ED2662-B9AC-92F9-DB0A-4BA54F3CCEA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A9C20C2-D617-7693-12F2-42981F944F28}"/>
              </a:ext>
            </a:extLst>
          </p:cNvPr>
          <p:cNvSpPr/>
          <p:nvPr/>
        </p:nvSpPr>
        <p:spPr>
          <a:xfrm flipV="1">
            <a:off x="5635257" y="8949125"/>
            <a:ext cx="7795932" cy="1063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B821DB-9CA8-05BB-6D69-29DEE205BA39}"/>
              </a:ext>
            </a:extLst>
          </p:cNvPr>
          <p:cNvSpPr/>
          <p:nvPr/>
        </p:nvSpPr>
        <p:spPr>
          <a:xfrm>
            <a:off x="332376" y="308045"/>
            <a:ext cx="681772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969251E-101A-8430-A6DB-EFB30A960712}"/>
              </a:ext>
            </a:extLst>
          </p:cNvPr>
          <p:cNvSpPr/>
          <p:nvPr/>
        </p:nvSpPr>
        <p:spPr>
          <a:xfrm flipV="1">
            <a:off x="11061700" y="8154646"/>
            <a:ext cx="2369487" cy="1063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9835B2A-ADA1-7A45-BFB0-809201F472A7}"/>
              </a:ext>
            </a:extLst>
          </p:cNvPr>
          <p:cNvSpPr/>
          <p:nvPr/>
        </p:nvSpPr>
        <p:spPr>
          <a:xfrm>
            <a:off x="4356100" y="9743608"/>
            <a:ext cx="90750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796F23F-9A3D-C849-95EB-93DE9EC9CB52}"/>
              </a:ext>
            </a:extLst>
          </p:cNvPr>
          <p:cNvSpPr txBox="1"/>
          <p:nvPr/>
        </p:nvSpPr>
        <p:spPr>
          <a:xfrm>
            <a:off x="3568701" y="9870392"/>
            <a:ext cx="96644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dirty="0" err="1">
                <a:latin typeface="Roboto" pitchFamily="2" charset="0"/>
              </a:rPr>
              <a:t>Tā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ir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mūsu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prioritāte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E54ED6C-A1E5-A84C-91F0-6B4A0A2EF8A0}"/>
              </a:ext>
            </a:extLst>
          </p:cNvPr>
          <p:cNvSpPr/>
          <p:nvPr/>
        </p:nvSpPr>
        <p:spPr>
          <a:xfrm>
            <a:off x="332376" y="1133545"/>
            <a:ext cx="6525623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5BAC48-0A5D-3D13-7E46-6E95A5E6B3F6}"/>
              </a:ext>
            </a:extLst>
          </p:cNvPr>
          <p:cNvSpPr txBox="1"/>
          <p:nvPr/>
        </p:nvSpPr>
        <p:spPr>
          <a:xfrm>
            <a:off x="491030" y="435797"/>
            <a:ext cx="103468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 err="1">
                <a:latin typeface="Roboto" pitchFamily="2" charset="0"/>
              </a:rPr>
              <a:t>Vēlaties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papildināt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savu</a:t>
            </a:r>
            <a:endParaRPr lang="en-GB" sz="4800" dirty="0">
              <a:latin typeface="Roboto" pitchFamily="2" charset="0"/>
            </a:endParaRPr>
          </a:p>
          <a:p>
            <a:r>
              <a:rPr lang="en-GB" sz="4800" i="1" dirty="0" err="1">
                <a:latin typeface="Roboto" pitchFamily="2" charset="0"/>
              </a:rPr>
              <a:t>uzturu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ar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vitamīniem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EA8373-D765-CD76-6E41-587CDAF13BEC}"/>
              </a:ext>
            </a:extLst>
          </p:cNvPr>
          <p:cNvSpPr txBox="1"/>
          <p:nvPr/>
        </p:nvSpPr>
        <p:spPr>
          <a:xfrm>
            <a:off x="4390607" y="8315722"/>
            <a:ext cx="88425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 err="1">
                <a:latin typeface="Roboto" pitchFamily="2" charset="0"/>
              </a:rPr>
              <a:t>Uztura</a:t>
            </a:r>
            <a:endParaRPr lang="en-GB" sz="4800" dirty="0">
              <a:latin typeface="Roboto" pitchFamily="2" charset="0"/>
            </a:endParaRPr>
          </a:p>
          <a:p>
            <a:pPr algn="r"/>
            <a:r>
              <a:rPr lang="en-GB" sz="4800" i="1" dirty="0" err="1">
                <a:latin typeface="Roboto" pitchFamily="2" charset="0"/>
              </a:rPr>
              <a:t>bagātinātāju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nekaitīgums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1C4F02-A8E6-68AE-5761-FD1C2016CD1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8" y="11555696"/>
            <a:ext cx="13721938" cy="2159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22A72D-EEE1-4452-3F2C-7A3B31F6FA42}"/>
              </a:ext>
            </a:extLst>
          </p:cNvPr>
          <p:cNvSpPr txBox="1"/>
          <p:nvPr/>
        </p:nvSpPr>
        <p:spPr>
          <a:xfrm>
            <a:off x="486464" y="12170002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Zinātne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drošai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pārtikai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C030A6E-7F00-1D4A-BC1E-F6E6096DCDC1}"/>
              </a:ext>
            </a:extLst>
          </p:cNvPr>
          <p:cNvSpPr/>
          <p:nvPr/>
        </p:nvSpPr>
        <p:spPr>
          <a:xfrm>
            <a:off x="332377" y="2009173"/>
            <a:ext cx="7255970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20FA9FC-39F6-624B-9017-AB37D30EE667}"/>
              </a:ext>
            </a:extLst>
          </p:cNvPr>
          <p:cNvSpPr txBox="1"/>
          <p:nvPr/>
        </p:nvSpPr>
        <p:spPr>
          <a:xfrm>
            <a:off x="491031" y="1950072"/>
            <a:ext cx="725597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 err="1">
                <a:latin typeface="Roboto" pitchFamily="2" charset="0"/>
              </a:rPr>
              <a:t>Tā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ir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Jūsu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izvēle</a:t>
            </a:r>
            <a:endParaRPr lang="en-GB" sz="7199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064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hand holding a bowl of nuts&#10;&#10;Description automatically generated">
            <a:extLst>
              <a:ext uri="{FF2B5EF4-FFF2-40B4-BE49-F238E27FC236}">
                <a16:creationId xmlns:a16="http://schemas.microsoft.com/office/drawing/2014/main" id="{38DD0011-FFCF-A709-6317-09B81662B9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21" y="0"/>
            <a:ext cx="13716000" cy="13716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C621F99-EBFD-00F1-2830-C36041FEEBE8}"/>
              </a:ext>
            </a:extLst>
          </p:cNvPr>
          <p:cNvSpPr/>
          <p:nvPr/>
        </p:nvSpPr>
        <p:spPr>
          <a:xfrm flipV="1">
            <a:off x="6858000" y="8992429"/>
            <a:ext cx="6573188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789BA44-B70E-B313-2F4A-E4E2756717E5}"/>
              </a:ext>
            </a:extLst>
          </p:cNvPr>
          <p:cNvSpPr/>
          <p:nvPr/>
        </p:nvSpPr>
        <p:spPr>
          <a:xfrm>
            <a:off x="332376" y="308045"/>
            <a:ext cx="10346858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6DD6F49-4B99-02FB-5F81-C11FC449B1C5}"/>
              </a:ext>
            </a:extLst>
          </p:cNvPr>
          <p:cNvSpPr txBox="1"/>
          <p:nvPr/>
        </p:nvSpPr>
        <p:spPr>
          <a:xfrm>
            <a:off x="491030" y="435797"/>
            <a:ext cx="103468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 err="1">
                <a:latin typeface="Roboto" pitchFamily="2" charset="0"/>
              </a:rPr>
              <a:t>Bagātīgs</a:t>
            </a:r>
            <a:r>
              <a:rPr lang="en-GB" sz="4800" i="1" dirty="0">
                <a:latin typeface="Roboto" pitchFamily="2" charset="0"/>
              </a:rPr>
              <a:t> omega-3 </a:t>
            </a:r>
            <a:r>
              <a:rPr lang="en-GB" sz="4800" i="1" dirty="0" err="1">
                <a:latin typeface="Roboto" pitchFamily="2" charset="0"/>
              </a:rPr>
              <a:t>taukskābju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avots</a:t>
            </a:r>
            <a:r>
              <a:rPr lang="en-GB" sz="4800" i="1" dirty="0">
                <a:latin typeface="Roboto" pitchFamily="2" charset="0"/>
              </a:rPr>
              <a:t>? 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026FDB1-E6BA-9B80-FE59-21B6BBB10A28}"/>
              </a:ext>
            </a:extLst>
          </p:cNvPr>
          <p:cNvSpPr/>
          <p:nvPr/>
        </p:nvSpPr>
        <p:spPr>
          <a:xfrm flipV="1">
            <a:off x="7680961" y="8260909"/>
            <a:ext cx="5750228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011EDBE-37FE-3F46-A075-B803C779EA89}"/>
              </a:ext>
            </a:extLst>
          </p:cNvPr>
          <p:cNvSpPr/>
          <p:nvPr/>
        </p:nvSpPr>
        <p:spPr>
          <a:xfrm>
            <a:off x="332377" y="1266794"/>
            <a:ext cx="7255970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CFADDED-810B-344F-B6AF-49E766BDE29F}"/>
              </a:ext>
            </a:extLst>
          </p:cNvPr>
          <p:cNvSpPr txBox="1"/>
          <p:nvPr/>
        </p:nvSpPr>
        <p:spPr>
          <a:xfrm>
            <a:off x="491031" y="1207694"/>
            <a:ext cx="725597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 err="1">
                <a:latin typeface="Roboto" pitchFamily="2" charset="0"/>
              </a:rPr>
              <a:t>Tā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ir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Jūsu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izvēle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13968A6-DB44-E444-A641-6BCB29CAE1C7}"/>
              </a:ext>
            </a:extLst>
          </p:cNvPr>
          <p:cNvSpPr/>
          <p:nvPr/>
        </p:nvSpPr>
        <p:spPr>
          <a:xfrm>
            <a:off x="4356100" y="9743608"/>
            <a:ext cx="90750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2F83C5D-DACC-1948-81A7-7A5A44F7B5ED}"/>
              </a:ext>
            </a:extLst>
          </p:cNvPr>
          <p:cNvSpPr txBox="1"/>
          <p:nvPr/>
        </p:nvSpPr>
        <p:spPr>
          <a:xfrm>
            <a:off x="3568701" y="9870392"/>
            <a:ext cx="96644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dirty="0" err="1">
                <a:latin typeface="Roboto" pitchFamily="2" charset="0"/>
              </a:rPr>
              <a:t>Tā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ir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mūsu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prioritāte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C529A64-B105-5AF9-92FA-D012AFB3167D}"/>
              </a:ext>
            </a:extLst>
          </p:cNvPr>
          <p:cNvSpPr txBox="1"/>
          <p:nvPr/>
        </p:nvSpPr>
        <p:spPr>
          <a:xfrm>
            <a:off x="4390607" y="8427954"/>
            <a:ext cx="88425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 err="1">
                <a:latin typeface="Roboto" pitchFamily="2" charset="0"/>
              </a:rPr>
              <a:t>Zinātniski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pamatota</a:t>
            </a:r>
            <a:endParaRPr lang="en-GB" sz="4800" dirty="0">
              <a:latin typeface="Roboto" pitchFamily="2" charset="0"/>
            </a:endParaRPr>
          </a:p>
          <a:p>
            <a:pPr algn="r"/>
            <a:r>
              <a:rPr lang="en-GB" sz="4800" i="1" dirty="0" err="1">
                <a:latin typeface="Roboto" pitchFamily="2" charset="0"/>
              </a:rPr>
              <a:t>uzturvērtības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norāde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DDC8AF-9766-23C5-5272-3FABE9BCA86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8" y="11555696"/>
            <a:ext cx="13721938" cy="2159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9E39A5F-F229-4FD9-3C44-4421E41A6CAA}"/>
              </a:ext>
            </a:extLst>
          </p:cNvPr>
          <p:cNvSpPr txBox="1"/>
          <p:nvPr/>
        </p:nvSpPr>
        <p:spPr>
          <a:xfrm>
            <a:off x="486464" y="12170002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Zinātne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drošai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pārtikai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5162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ashing vegetables in a sink&#10;&#10;Description automatically generated">
            <a:extLst>
              <a:ext uri="{FF2B5EF4-FFF2-40B4-BE49-F238E27FC236}">
                <a16:creationId xmlns:a16="http://schemas.microsoft.com/office/drawing/2014/main" id="{0BED0561-C5D2-A624-DB98-2BAE86B58A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227"/>
            <a:ext cx="13716000" cy="13716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715620F-750A-14F9-0EDB-89D9AE6D7738}"/>
              </a:ext>
            </a:extLst>
          </p:cNvPr>
          <p:cNvSpPr/>
          <p:nvPr/>
        </p:nvSpPr>
        <p:spPr>
          <a:xfrm flipV="1">
            <a:off x="5575301" y="8949121"/>
            <a:ext cx="7855887" cy="1058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9D32A20-1993-C6F7-620F-82038953A491}"/>
              </a:ext>
            </a:extLst>
          </p:cNvPr>
          <p:cNvSpPr/>
          <p:nvPr/>
        </p:nvSpPr>
        <p:spPr>
          <a:xfrm flipV="1">
            <a:off x="8140700" y="8169637"/>
            <a:ext cx="5290487" cy="1123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36E79A0-6A78-1C89-790C-D0245B241FBB}"/>
              </a:ext>
            </a:extLst>
          </p:cNvPr>
          <p:cNvSpPr/>
          <p:nvPr/>
        </p:nvSpPr>
        <p:spPr>
          <a:xfrm>
            <a:off x="332376" y="308045"/>
            <a:ext cx="7255970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3862CFA-A61F-CA4C-9CB9-8E22A2E8BDDD}"/>
              </a:ext>
            </a:extLst>
          </p:cNvPr>
          <p:cNvSpPr/>
          <p:nvPr/>
        </p:nvSpPr>
        <p:spPr>
          <a:xfrm>
            <a:off x="332377" y="1266794"/>
            <a:ext cx="7255970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C75E9C-410A-7447-9882-B90F80557F5D}"/>
              </a:ext>
            </a:extLst>
          </p:cNvPr>
          <p:cNvSpPr txBox="1"/>
          <p:nvPr/>
        </p:nvSpPr>
        <p:spPr>
          <a:xfrm>
            <a:off x="491031" y="1207694"/>
            <a:ext cx="725597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 err="1">
                <a:latin typeface="Roboto" pitchFamily="2" charset="0"/>
              </a:rPr>
              <a:t>Tā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ir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Jūsu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izvēle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95E13F1-BC61-E64C-8700-7AC36576581A}"/>
              </a:ext>
            </a:extLst>
          </p:cNvPr>
          <p:cNvSpPr/>
          <p:nvPr/>
        </p:nvSpPr>
        <p:spPr>
          <a:xfrm>
            <a:off x="4356100" y="9743608"/>
            <a:ext cx="90750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31319BE-58F9-724B-A460-561B98B146CD}"/>
              </a:ext>
            </a:extLst>
          </p:cNvPr>
          <p:cNvSpPr txBox="1"/>
          <p:nvPr/>
        </p:nvSpPr>
        <p:spPr>
          <a:xfrm>
            <a:off x="3568701" y="9870392"/>
            <a:ext cx="96644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dirty="0" err="1">
                <a:latin typeface="Roboto" pitchFamily="2" charset="0"/>
              </a:rPr>
              <a:t>Tā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ir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mūsu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prioritāte</a:t>
            </a:r>
            <a:endParaRPr lang="en-GB" sz="7199" dirty="0">
              <a:latin typeface="Roboto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8DCD0D6-7768-DC7D-91DE-C187C9A1234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8" y="11555696"/>
            <a:ext cx="13721938" cy="2159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B539F4E-0517-2570-C226-6CE5436FBB2A}"/>
              </a:ext>
            </a:extLst>
          </p:cNvPr>
          <p:cNvSpPr txBox="1"/>
          <p:nvPr/>
        </p:nvSpPr>
        <p:spPr>
          <a:xfrm>
            <a:off x="486464" y="12170002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Zinātne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drošai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pārtikai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5A6A517-FBCD-EFD3-E2B6-CA19AEF20A60}"/>
              </a:ext>
            </a:extLst>
          </p:cNvPr>
          <p:cNvSpPr txBox="1"/>
          <p:nvPr/>
        </p:nvSpPr>
        <p:spPr>
          <a:xfrm>
            <a:off x="491030" y="435798"/>
            <a:ext cx="74987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 err="1">
                <a:latin typeface="Roboto" pitchFamily="2" charset="0"/>
              </a:rPr>
              <a:t>Sezonāls</a:t>
            </a:r>
            <a:r>
              <a:rPr lang="en-GB" sz="4800" i="1" dirty="0">
                <a:latin typeface="Roboto" pitchFamily="2" charset="0"/>
              </a:rPr>
              <a:t> un </a:t>
            </a:r>
            <a:r>
              <a:rPr lang="en-GB" sz="4800" i="1" dirty="0" err="1">
                <a:latin typeface="Roboto" pitchFamily="2" charset="0"/>
              </a:rPr>
              <a:t>ilgtspējīgs</a:t>
            </a:r>
            <a:r>
              <a:rPr lang="en-GB" sz="4800" i="1" dirty="0">
                <a:latin typeface="Roboto" pitchFamily="2" charset="0"/>
              </a:rPr>
              <a:t>?</a:t>
            </a:r>
            <a:endParaRPr lang="en-GB" sz="4800" dirty="0">
              <a:latin typeface="Roboto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3FCB26-B841-B58E-774C-FADBD9172062}"/>
              </a:ext>
            </a:extLst>
          </p:cNvPr>
          <p:cNvSpPr txBox="1"/>
          <p:nvPr/>
        </p:nvSpPr>
        <p:spPr>
          <a:xfrm>
            <a:off x="4616971" y="8311472"/>
            <a:ext cx="8616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4800" i="1" dirty="0" err="1">
                <a:latin typeface="Roboto" pitchFamily="2" charset="0"/>
              </a:rPr>
              <a:t>Pamatoti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pārtikas</a:t>
            </a:r>
            <a:endParaRPr lang="en-GB" sz="4800" dirty="0">
              <a:latin typeface="Roboto" pitchFamily="2" charset="0"/>
            </a:endParaRPr>
          </a:p>
          <a:p>
            <a:pPr algn="r"/>
            <a:r>
              <a:rPr lang="en-GB" sz="4800" i="1" dirty="0" err="1">
                <a:latin typeface="Roboto" pitchFamily="2" charset="0"/>
              </a:rPr>
              <a:t>sagatavošanas</a:t>
            </a:r>
            <a:r>
              <a:rPr lang="en-GB" sz="4800" i="1" dirty="0">
                <a:latin typeface="Roboto" pitchFamily="2" charset="0"/>
              </a:rPr>
              <a:t> </a:t>
            </a:r>
            <a:r>
              <a:rPr lang="en-GB" sz="4800" i="1" dirty="0" err="1">
                <a:latin typeface="Roboto" pitchFamily="2" charset="0"/>
              </a:rPr>
              <a:t>ieteikumi</a:t>
            </a:r>
            <a:r>
              <a:rPr lang="en-GB" sz="4800" i="1" dirty="0">
                <a:latin typeface="Roboto" pitchFamily="2" charset="0"/>
              </a:rPr>
              <a:t>? </a:t>
            </a:r>
            <a:endParaRPr lang="en-GB" sz="4800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18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8DF82F7-4F74-4BFE-EF0C-257BD4AF202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23126"/>
            <a:ext cx="13716000" cy="13716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AFB9131-3A04-4A9C-FC1E-68AAB38AD408}"/>
              </a:ext>
            </a:extLst>
          </p:cNvPr>
          <p:cNvSpPr/>
          <p:nvPr/>
        </p:nvSpPr>
        <p:spPr>
          <a:xfrm flipV="1">
            <a:off x="5199150" y="8770835"/>
            <a:ext cx="8199097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F872B2F-89F1-F494-8D8E-15453BA262E3}"/>
              </a:ext>
            </a:extLst>
          </p:cNvPr>
          <p:cNvSpPr/>
          <p:nvPr/>
        </p:nvSpPr>
        <p:spPr>
          <a:xfrm>
            <a:off x="332376" y="308045"/>
            <a:ext cx="741462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A59E1E-68ED-86CF-B49D-F900D041E3EF}"/>
              </a:ext>
            </a:extLst>
          </p:cNvPr>
          <p:cNvSpPr txBox="1"/>
          <p:nvPr/>
        </p:nvSpPr>
        <p:spPr>
          <a:xfrm>
            <a:off x="491031" y="435798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4800" i="1" dirty="0">
                <a:latin typeface="Roboto" pitchFamily="2" charset="0"/>
              </a:rPr>
              <a:t>Veselīgs dienas sākums?</a:t>
            </a:r>
            <a:endParaRPr lang="lv-LV" sz="4800" dirty="0">
              <a:latin typeface="Roboto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CD80B72-A622-6E4F-A0C9-F03485521CEB}"/>
              </a:ext>
            </a:extLst>
          </p:cNvPr>
          <p:cNvSpPr/>
          <p:nvPr/>
        </p:nvSpPr>
        <p:spPr>
          <a:xfrm>
            <a:off x="332376" y="1266794"/>
            <a:ext cx="7414624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A888A3-0BAC-684D-BEE3-CE67D13888DA}"/>
              </a:ext>
            </a:extLst>
          </p:cNvPr>
          <p:cNvSpPr txBox="1"/>
          <p:nvPr/>
        </p:nvSpPr>
        <p:spPr>
          <a:xfrm>
            <a:off x="491031" y="1207694"/>
            <a:ext cx="725597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 err="1">
                <a:latin typeface="Roboto" pitchFamily="2" charset="0"/>
              </a:rPr>
              <a:t>Tā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ir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Jūsu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izvēle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8045449-A167-C245-A857-5EA1BD4BEFBB}"/>
              </a:ext>
            </a:extLst>
          </p:cNvPr>
          <p:cNvSpPr/>
          <p:nvPr/>
        </p:nvSpPr>
        <p:spPr>
          <a:xfrm>
            <a:off x="4356100" y="9743608"/>
            <a:ext cx="90750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917E7D2-5B6E-274E-A7AA-81835B089B64}"/>
              </a:ext>
            </a:extLst>
          </p:cNvPr>
          <p:cNvSpPr txBox="1"/>
          <p:nvPr/>
        </p:nvSpPr>
        <p:spPr>
          <a:xfrm>
            <a:off x="3568701" y="9870392"/>
            <a:ext cx="96644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dirty="0" err="1">
                <a:latin typeface="Roboto" pitchFamily="2" charset="0"/>
              </a:rPr>
              <a:t>Tā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ir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mūsu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prioritāte</a:t>
            </a:r>
            <a:endParaRPr lang="en-GB" sz="7199" dirty="0">
              <a:latin typeface="Roboto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4A7346-FE54-A99A-D8E5-7D1032BD5C4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8" y="11555696"/>
            <a:ext cx="13721938" cy="2159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61E277-F682-7467-64F2-98A3E4F8DB98}"/>
              </a:ext>
            </a:extLst>
          </p:cNvPr>
          <p:cNvSpPr txBox="1"/>
          <p:nvPr/>
        </p:nvSpPr>
        <p:spPr>
          <a:xfrm>
            <a:off x="486464" y="12170002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Zinātne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drošai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pārtikai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787A40-9B4B-A0A7-55F5-057E218C6698}"/>
              </a:ext>
            </a:extLst>
          </p:cNvPr>
          <p:cNvSpPr txBox="1"/>
          <p:nvPr/>
        </p:nvSpPr>
        <p:spPr>
          <a:xfrm>
            <a:off x="4521201" y="8364664"/>
            <a:ext cx="87119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lv-LV" sz="4800" i="1" dirty="0">
                <a:latin typeface="Roboto" pitchFamily="2" charset="0"/>
              </a:rPr>
              <a:t>Zinātnē balstīts marķējums?</a:t>
            </a:r>
            <a:endParaRPr lang="en-GB" sz="4800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988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8DF82F7-4F74-4BFE-EF0C-257BD4AF202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321" y="23126"/>
            <a:ext cx="13703358" cy="13716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AFB9131-3A04-4A9C-FC1E-68AAB38AD408}"/>
              </a:ext>
            </a:extLst>
          </p:cNvPr>
          <p:cNvSpPr/>
          <p:nvPr/>
        </p:nvSpPr>
        <p:spPr>
          <a:xfrm flipV="1">
            <a:off x="5199150" y="8770835"/>
            <a:ext cx="8199097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F872B2F-89F1-F494-8D8E-15453BA262E3}"/>
              </a:ext>
            </a:extLst>
          </p:cNvPr>
          <p:cNvSpPr/>
          <p:nvPr/>
        </p:nvSpPr>
        <p:spPr>
          <a:xfrm>
            <a:off x="332376" y="308045"/>
            <a:ext cx="7414624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A59E1E-68ED-86CF-B49D-F900D041E3EF}"/>
              </a:ext>
            </a:extLst>
          </p:cNvPr>
          <p:cNvSpPr txBox="1"/>
          <p:nvPr/>
        </p:nvSpPr>
        <p:spPr>
          <a:xfrm>
            <a:off x="491031" y="435798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4800" i="1" dirty="0">
                <a:latin typeface="Roboto" pitchFamily="2" charset="0"/>
              </a:rPr>
              <a:t>Veselīgs dienas sākums?</a:t>
            </a:r>
            <a:endParaRPr lang="lv-LV" sz="4800" dirty="0">
              <a:latin typeface="Roboto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CD80B72-A622-6E4F-A0C9-F03485521CEB}"/>
              </a:ext>
            </a:extLst>
          </p:cNvPr>
          <p:cNvSpPr/>
          <p:nvPr/>
        </p:nvSpPr>
        <p:spPr>
          <a:xfrm>
            <a:off x="332376" y="1266794"/>
            <a:ext cx="7414624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3A888A3-0BAC-684D-BEE3-CE67D13888DA}"/>
              </a:ext>
            </a:extLst>
          </p:cNvPr>
          <p:cNvSpPr txBox="1"/>
          <p:nvPr/>
        </p:nvSpPr>
        <p:spPr>
          <a:xfrm>
            <a:off x="491031" y="1207694"/>
            <a:ext cx="7255970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199" b="1" dirty="0" err="1">
                <a:latin typeface="Roboto" pitchFamily="2" charset="0"/>
              </a:rPr>
              <a:t>Tā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ir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Jūsu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izvēle</a:t>
            </a:r>
            <a:endParaRPr lang="en-GB" sz="7199" dirty="0">
              <a:latin typeface="Roboto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8045449-A167-C245-A857-5EA1BD4BEFBB}"/>
              </a:ext>
            </a:extLst>
          </p:cNvPr>
          <p:cNvSpPr/>
          <p:nvPr/>
        </p:nvSpPr>
        <p:spPr>
          <a:xfrm>
            <a:off x="4356100" y="9743608"/>
            <a:ext cx="90750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917E7D2-5B6E-274E-A7AA-81835B089B64}"/>
              </a:ext>
            </a:extLst>
          </p:cNvPr>
          <p:cNvSpPr txBox="1"/>
          <p:nvPr/>
        </p:nvSpPr>
        <p:spPr>
          <a:xfrm>
            <a:off x="3568701" y="9870392"/>
            <a:ext cx="9664445" cy="12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199" b="1" dirty="0" err="1">
                <a:latin typeface="Roboto" pitchFamily="2" charset="0"/>
              </a:rPr>
              <a:t>Tā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ir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mūsu</a:t>
            </a:r>
            <a:r>
              <a:rPr lang="en-GB" sz="7199" b="1" dirty="0">
                <a:latin typeface="Roboto" pitchFamily="2" charset="0"/>
              </a:rPr>
              <a:t> </a:t>
            </a:r>
            <a:r>
              <a:rPr lang="en-GB" sz="7199" b="1" dirty="0" err="1">
                <a:latin typeface="Roboto" pitchFamily="2" charset="0"/>
              </a:rPr>
              <a:t>prioritāte</a:t>
            </a:r>
            <a:endParaRPr lang="en-GB" sz="7199" dirty="0">
              <a:latin typeface="Roboto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4A7346-FE54-A99A-D8E5-7D1032BD5C4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8" y="11555696"/>
            <a:ext cx="13721938" cy="21594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61E277-F682-7467-64F2-98A3E4F8DB98}"/>
              </a:ext>
            </a:extLst>
          </p:cNvPr>
          <p:cNvSpPr txBox="1"/>
          <p:nvPr/>
        </p:nvSpPr>
        <p:spPr>
          <a:xfrm>
            <a:off x="486464" y="12170002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Zinātne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drošai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pārtikai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787A40-9B4B-A0A7-55F5-057E218C6698}"/>
              </a:ext>
            </a:extLst>
          </p:cNvPr>
          <p:cNvSpPr txBox="1"/>
          <p:nvPr/>
        </p:nvSpPr>
        <p:spPr>
          <a:xfrm>
            <a:off x="4521201" y="8364664"/>
            <a:ext cx="87119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latin typeface="Roboto" pitchFamily="2" charset="0"/>
            </a:endParaRPr>
          </a:p>
          <a:p>
            <a:pPr algn="r"/>
            <a:r>
              <a:rPr lang="lv-LV" sz="4800" i="1" dirty="0">
                <a:latin typeface="Roboto" pitchFamily="2" charset="0"/>
              </a:rPr>
              <a:t>Zinātnē balstīts marķējums?</a:t>
            </a:r>
            <a:endParaRPr lang="en-GB" sz="4800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57101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49A8238-67D1-415E-BFDB-F96DDF1CF55A}">
  <ds:schemaRefs>
    <ds:schemaRef ds:uri="http://schemas.microsoft.com/office/2006/metadata/properties"/>
    <ds:schemaRef ds:uri="http://schemas.microsoft.com/office/infopath/2007/PartnerControls"/>
    <ds:schemaRef ds:uri="89653cd1-c1a4-4050-8311-3f96f910c397"/>
    <ds:schemaRef ds:uri="4f6368f1-8b3d-436b-8b27-811514ce3001"/>
  </ds:schemaRefs>
</ds:datastoreItem>
</file>

<file path=customXml/itemProps2.xml><?xml version="1.0" encoding="utf-8"?>
<ds:datastoreItem xmlns:ds="http://schemas.openxmlformats.org/officeDocument/2006/customXml" ds:itemID="{4101E8C8-FF8C-461A-872D-64F7D6C97B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3B83A4E-3C40-4458-BC93-21D25CB4E5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6368f1-8b3d-436b-8b27-811514ce3001"/>
    <ds:schemaRef ds:uri="89653cd1-c1a4-4050-8311-3f96f910c39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547</TotalTime>
  <Words>141</Words>
  <Application>Microsoft Office PowerPoint</Application>
  <PresentationFormat>Custom</PresentationFormat>
  <Paragraphs>51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27</cp:revision>
  <dcterms:created xsi:type="dcterms:W3CDTF">2024-06-06T13:31:57Z</dcterms:created>
  <dcterms:modified xsi:type="dcterms:W3CDTF">2025-06-25T17:36:05Z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