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9"/>
  </p:notesMasterIdLst>
  <p:sldIdLst>
    <p:sldId id="263" r:id="rId2"/>
    <p:sldId id="270" r:id="rId3"/>
    <p:sldId id="269" r:id="rId4"/>
    <p:sldId id="271" r:id="rId5"/>
    <p:sldId id="265" r:id="rId6"/>
    <p:sldId id="272" r:id="rId7"/>
    <p:sldId id="266" r:id="rId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3"/>
    <p:restoredTop sz="94607"/>
  </p:normalViewPr>
  <p:slideViewPr>
    <p:cSldViewPr snapToGrid="0">
      <p:cViewPr varScale="1">
        <p:scale>
          <a:sx n="71" d="100"/>
          <a:sy n="71" d="100"/>
        </p:scale>
        <p:origin x="47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88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824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85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16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397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678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63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325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9136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2013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5909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834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918CF75-1569-DAFE-3EE6-2FB0BBAEE6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3A1E9F2-696F-2362-5F74-8028FBFE87AB}"/>
              </a:ext>
            </a:extLst>
          </p:cNvPr>
          <p:cNvGrpSpPr/>
          <p:nvPr/>
        </p:nvGrpSpPr>
        <p:grpSpPr>
          <a:xfrm>
            <a:off x="332376" y="310896"/>
            <a:ext cx="8537305" cy="2241448"/>
            <a:chOff x="332376" y="2022546"/>
            <a:chExt cx="8537305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F872B2F-89F1-F494-8D8E-15453BA262E3}"/>
                </a:ext>
              </a:extLst>
            </p:cNvPr>
            <p:cNvSpPr/>
            <p:nvPr/>
          </p:nvSpPr>
          <p:spPr>
            <a:xfrm>
              <a:off x="332376" y="2022546"/>
              <a:ext cx="8378650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EA59E1E-68ED-86CF-B49D-F900D041E3EF}"/>
                </a:ext>
              </a:extLst>
            </p:cNvPr>
            <p:cNvSpPr txBox="1"/>
            <p:nvPr/>
          </p:nvSpPr>
          <p:spPr>
            <a:xfrm>
              <a:off x="491031" y="2150298"/>
              <a:ext cx="8378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i="1" dirty="0">
                  <a:latin typeface="Roboto" panose="02000000000000000000" pitchFamily="2" charset="0"/>
                </a:rPr>
                <a:t>Ein </a:t>
              </a:r>
              <a:r>
                <a:rPr lang="en-US" sz="4800" i="1" dirty="0" err="1">
                  <a:latin typeface="Roboto" panose="02000000000000000000" pitchFamily="2" charset="0"/>
                </a:rPr>
                <a:t>farbenfrohes</a:t>
              </a:r>
              <a:r>
                <a:rPr lang="en-US" sz="4800" i="1" dirty="0">
                  <a:latin typeface="Roboto" panose="02000000000000000000" pitchFamily="2" charset="0"/>
                </a:rPr>
                <a:t> </a:t>
              </a:r>
              <a:r>
                <a:rPr lang="en-US" sz="4800" i="1" dirty="0" err="1">
                  <a:latin typeface="Roboto" panose="02000000000000000000" pitchFamily="2" charset="0"/>
                </a:rPr>
                <a:t>Vergnügen</a:t>
              </a:r>
              <a:r>
                <a:rPr lang="en-US" sz="4800" i="1" dirty="0">
                  <a:latin typeface="Roboto" panose="02000000000000000000" pitchFamily="2" charset="0"/>
                </a:rPr>
                <a:t>?</a:t>
              </a:r>
              <a:endParaRPr lang="en-US" sz="4800" dirty="0">
                <a:latin typeface="Roboto" panose="02000000000000000000" pitchFamily="2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69A350F-BAAC-E1A4-E917-AA0C51199334}"/>
                </a:ext>
              </a:extLst>
            </p:cNvPr>
            <p:cNvSpPr/>
            <p:nvPr/>
          </p:nvSpPr>
          <p:spPr>
            <a:xfrm>
              <a:off x="332378" y="2981295"/>
              <a:ext cx="4468209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062B1E4-0134-9F73-76C1-ED4BA71F663F}"/>
                </a:ext>
              </a:extLst>
            </p:cNvPr>
            <p:cNvSpPr txBox="1"/>
            <p:nvPr/>
          </p:nvSpPr>
          <p:spPr>
            <a:xfrm>
              <a:off x="491030" y="2922195"/>
              <a:ext cx="472105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199" b="1" dirty="0" err="1">
                  <a:latin typeface="Roboto" panose="02000000000000000000" pitchFamily="2" charset="0"/>
                </a:rPr>
                <a:t>Ihre</a:t>
              </a:r>
              <a:r>
                <a:rPr lang="en-US" sz="7199" b="1" dirty="0">
                  <a:latin typeface="Roboto" panose="02000000000000000000" pitchFamily="2" charset="0"/>
                </a:rPr>
                <a:t> Wahl</a:t>
              </a:r>
              <a:endParaRPr lang="en-US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4691922" y="12431911"/>
            <a:ext cx="873926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2545976" y="11793662"/>
            <a:ext cx="10687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Sicherheit</a:t>
            </a:r>
            <a:r>
              <a:rPr lang="en-US" sz="4800" i="1" dirty="0">
                <a:latin typeface="Roboto" panose="02000000000000000000" pitchFamily="2" charset="0"/>
              </a:rPr>
              <a:t> von </a:t>
            </a:r>
            <a:r>
              <a:rPr lang="en-US" sz="4800" i="1" dirty="0" err="1">
                <a:latin typeface="Roboto" panose="02000000000000000000" pitchFamily="2" charset="0"/>
              </a:rPr>
              <a:t>Zusatzstoffen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DA6546-842C-5282-2E62-14E8AD82F2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093"/>
            <a:ext cx="13716000" cy="17145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4" y="310896"/>
            <a:ext cx="487970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0" y="438648"/>
            <a:ext cx="969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332378" y="126964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91030" y="121054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2216727" y="12485696"/>
            <a:ext cx="1121446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2216727" y="11793662"/>
            <a:ext cx="11016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Erkennen</a:t>
            </a:r>
            <a:r>
              <a:rPr lang="en-US" sz="4800" i="1" dirty="0">
                <a:latin typeface="Roboto" panose="02000000000000000000" pitchFamily="2" charset="0"/>
              </a:rPr>
              <a:t> von </a:t>
            </a:r>
            <a:r>
              <a:rPr lang="en-US" sz="4800" i="1" dirty="0" err="1">
                <a:latin typeface="Roboto" panose="02000000000000000000" pitchFamily="2" charset="0"/>
              </a:rPr>
              <a:t>Lebensmittelallergenen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430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BA667DE-2A46-7C15-7E1D-1EC957967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5" y="310896"/>
            <a:ext cx="1126795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8648"/>
            <a:ext cx="12454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Lust auf </a:t>
            </a:r>
            <a:r>
              <a:rPr lang="en-US" sz="4800" i="1" dirty="0" err="1">
                <a:latin typeface="Roboto" panose="02000000000000000000" pitchFamily="2" charset="0"/>
              </a:rPr>
              <a:t>neue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Geschmacksrichtungen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332378" y="126964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91030" y="121054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5212080" y="12485698"/>
            <a:ext cx="821910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3119718" y="11793662"/>
            <a:ext cx="10113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Bewertung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ihrer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Sicherheit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44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BA667DE-2A46-7C15-7E1D-1EC957967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24" y="0"/>
            <a:ext cx="13713151" cy="17145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5" y="310896"/>
            <a:ext cx="47210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8648"/>
            <a:ext cx="10675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Lokal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erzeugt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332378" y="126964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91030" y="121054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968188" y="12497903"/>
            <a:ext cx="1246300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1424" y="11793662"/>
            <a:ext cx="132317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Wissenschaftlich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fundierte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Kennzeichnung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19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66A6D0A-DDE4-D8EA-0C4A-6879A94BE2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2198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E94E55A-2439-14BD-63C6-9C133A074AB0}"/>
              </a:ext>
            </a:extLst>
          </p:cNvPr>
          <p:cNvGrpSpPr/>
          <p:nvPr/>
        </p:nvGrpSpPr>
        <p:grpSpPr>
          <a:xfrm>
            <a:off x="332376" y="310896"/>
            <a:ext cx="6745080" cy="2241448"/>
            <a:chOff x="332376" y="2022546"/>
            <a:chExt cx="6745080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3963F0-1462-6C52-D5FA-CD9BCC1465D5}"/>
                </a:ext>
              </a:extLst>
            </p:cNvPr>
            <p:cNvSpPr/>
            <p:nvPr/>
          </p:nvSpPr>
          <p:spPr>
            <a:xfrm>
              <a:off x="332376" y="2022546"/>
              <a:ext cx="487970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4BC031-0411-D73D-DE48-AFF0499B8E0C}"/>
                </a:ext>
              </a:extLst>
            </p:cNvPr>
            <p:cNvSpPr txBox="1"/>
            <p:nvPr/>
          </p:nvSpPr>
          <p:spPr>
            <a:xfrm>
              <a:off x="491030" y="2150299"/>
              <a:ext cx="65864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i="1" dirty="0" err="1">
                  <a:latin typeface="Roboto" panose="02000000000000000000" pitchFamily="2" charset="0"/>
                </a:rPr>
                <a:t>Gaumenfreude</a:t>
              </a:r>
              <a:r>
                <a:rPr lang="en-US" sz="4800" i="1" dirty="0">
                  <a:latin typeface="Roboto" panose="02000000000000000000" pitchFamily="2" charset="0"/>
                </a:rPr>
                <a:t>?</a:t>
              </a:r>
              <a:endParaRPr lang="en-US" sz="4800" dirty="0">
                <a:latin typeface="Roboto" panose="02000000000000000000" pitchFamily="2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2FCDEC0-3E10-53AA-54E1-4E1A1F93EF1C}"/>
                </a:ext>
              </a:extLst>
            </p:cNvPr>
            <p:cNvSpPr/>
            <p:nvPr/>
          </p:nvSpPr>
          <p:spPr>
            <a:xfrm>
              <a:off x="332378" y="2981295"/>
              <a:ext cx="4468209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AF9399-CB89-C99E-1FF9-83C417C597DA}"/>
                </a:ext>
              </a:extLst>
            </p:cNvPr>
            <p:cNvSpPr txBox="1"/>
            <p:nvPr/>
          </p:nvSpPr>
          <p:spPr>
            <a:xfrm>
              <a:off x="491030" y="2922195"/>
              <a:ext cx="472105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199" b="1" dirty="0" err="1">
                  <a:latin typeface="Roboto" panose="02000000000000000000" pitchFamily="2" charset="0"/>
                </a:rPr>
                <a:t>Ihre</a:t>
              </a:r>
              <a:r>
                <a:rPr lang="en-US" sz="7199" b="1" dirty="0">
                  <a:latin typeface="Roboto" panose="02000000000000000000" pitchFamily="2" charset="0"/>
                </a:rPr>
                <a:t> Wahl</a:t>
              </a:r>
              <a:endParaRPr lang="en-US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906A729A-FD77-70B7-91AC-2A34F4CCBFBC}"/>
              </a:ext>
            </a:extLst>
          </p:cNvPr>
          <p:cNvSpPr/>
          <p:nvPr/>
        </p:nvSpPr>
        <p:spPr>
          <a:xfrm flipV="1">
            <a:off x="1219200" y="12360194"/>
            <a:ext cx="12211989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B956B4-2318-7A97-B201-C3FA4C5C917B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0F2D63-3A6C-BF8D-8F23-903BD327932A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9B6F01C-933E-379C-7A2B-2374FB1E27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BAD86A6-8605-068C-759C-93D84970BF08}"/>
              </a:ext>
            </a:extLst>
          </p:cNvPr>
          <p:cNvSpPr txBox="1"/>
          <p:nvPr/>
        </p:nvSpPr>
        <p:spPr>
          <a:xfrm>
            <a:off x="-1147482" y="12453121"/>
            <a:ext cx="1438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lebensmittelbedingte</a:t>
            </a:r>
            <a:r>
              <a:rPr lang="en-US" sz="4800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Erkrankungen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66A6D0A-DDE4-D8EA-0C4A-6879A94BE2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359" y="4130"/>
            <a:ext cx="13695282" cy="1711372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E94E55A-2439-14BD-63C6-9C133A074AB0}"/>
              </a:ext>
            </a:extLst>
          </p:cNvPr>
          <p:cNvGrpSpPr/>
          <p:nvPr/>
        </p:nvGrpSpPr>
        <p:grpSpPr>
          <a:xfrm>
            <a:off x="332376" y="310896"/>
            <a:ext cx="6745080" cy="2241448"/>
            <a:chOff x="332376" y="2022546"/>
            <a:chExt cx="6745080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3963F0-1462-6C52-D5FA-CD9BCC1465D5}"/>
                </a:ext>
              </a:extLst>
            </p:cNvPr>
            <p:cNvSpPr/>
            <p:nvPr/>
          </p:nvSpPr>
          <p:spPr>
            <a:xfrm>
              <a:off x="332376" y="2022546"/>
              <a:ext cx="487970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4BC031-0411-D73D-DE48-AFF0499B8E0C}"/>
                </a:ext>
              </a:extLst>
            </p:cNvPr>
            <p:cNvSpPr txBox="1"/>
            <p:nvPr/>
          </p:nvSpPr>
          <p:spPr>
            <a:xfrm>
              <a:off x="491030" y="2150299"/>
              <a:ext cx="65864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i="1" dirty="0" err="1">
                  <a:latin typeface="Roboto" panose="02000000000000000000" pitchFamily="2" charset="0"/>
                </a:rPr>
                <a:t>Gaumenfreude</a:t>
              </a:r>
              <a:r>
                <a:rPr lang="en-US" sz="4800" i="1" dirty="0">
                  <a:latin typeface="Roboto" panose="02000000000000000000" pitchFamily="2" charset="0"/>
                </a:rPr>
                <a:t>?</a:t>
              </a:r>
              <a:endParaRPr lang="en-US" sz="4800" dirty="0">
                <a:latin typeface="Roboto" panose="02000000000000000000" pitchFamily="2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2FCDEC0-3E10-53AA-54E1-4E1A1F93EF1C}"/>
                </a:ext>
              </a:extLst>
            </p:cNvPr>
            <p:cNvSpPr/>
            <p:nvPr/>
          </p:nvSpPr>
          <p:spPr>
            <a:xfrm>
              <a:off x="332378" y="2981295"/>
              <a:ext cx="4468209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AF9399-CB89-C99E-1FF9-83C417C597DA}"/>
                </a:ext>
              </a:extLst>
            </p:cNvPr>
            <p:cNvSpPr txBox="1"/>
            <p:nvPr/>
          </p:nvSpPr>
          <p:spPr>
            <a:xfrm>
              <a:off x="491030" y="2922195"/>
              <a:ext cx="472105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199" b="1" dirty="0" err="1">
                  <a:latin typeface="Roboto" panose="02000000000000000000" pitchFamily="2" charset="0"/>
                </a:rPr>
                <a:t>Ihre</a:t>
              </a:r>
              <a:r>
                <a:rPr lang="en-US" sz="7199" b="1" dirty="0">
                  <a:latin typeface="Roboto" panose="02000000000000000000" pitchFamily="2" charset="0"/>
                </a:rPr>
                <a:t> Wahl</a:t>
              </a:r>
              <a:endParaRPr lang="en-US" sz="7199" dirty="0">
                <a:latin typeface="Roboto" panose="02000000000000000000" pitchFamily="2" charset="0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28929E07-8412-4C14-F04E-A6AE6C2D01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8BE171-A1A5-D0D2-4CB3-3FC9014F5C8F}"/>
              </a:ext>
            </a:extLst>
          </p:cNvPr>
          <p:cNvSpPr/>
          <p:nvPr/>
        </p:nvSpPr>
        <p:spPr>
          <a:xfrm flipV="1">
            <a:off x="1219200" y="12360194"/>
            <a:ext cx="12211989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60DB87-9107-DB8C-1122-15FD897B94BB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2A565B-DC75-0B1A-59A9-F8E133A990DE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A6410D-F4D2-90D4-4D7D-90B457D099AB}"/>
              </a:ext>
            </a:extLst>
          </p:cNvPr>
          <p:cNvSpPr txBox="1"/>
          <p:nvPr/>
        </p:nvSpPr>
        <p:spPr>
          <a:xfrm>
            <a:off x="-1147482" y="12453121"/>
            <a:ext cx="1438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lebensmittelbedingte</a:t>
            </a:r>
            <a:r>
              <a:rPr lang="en-US" sz="4800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Erkrankungen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2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C10AD0-BD0A-75E5-17FE-979EEA78A1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8D94370-25A9-2EAF-34E9-CB3F9B054E94}"/>
              </a:ext>
            </a:extLst>
          </p:cNvPr>
          <p:cNvGrpSpPr/>
          <p:nvPr/>
        </p:nvGrpSpPr>
        <p:grpSpPr>
          <a:xfrm>
            <a:off x="332376" y="310896"/>
            <a:ext cx="7657382" cy="2241448"/>
            <a:chOff x="332376" y="2022546"/>
            <a:chExt cx="7657382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36E79A0-6A78-1C89-790C-D0245B241FBB}"/>
                </a:ext>
              </a:extLst>
            </p:cNvPr>
            <p:cNvSpPr/>
            <p:nvPr/>
          </p:nvSpPr>
          <p:spPr>
            <a:xfrm>
              <a:off x="332376" y="2022546"/>
              <a:ext cx="7174210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5A6A517-FBCD-EFD3-E2B6-CA19AEF20A60}"/>
                </a:ext>
              </a:extLst>
            </p:cNvPr>
            <p:cNvSpPr txBox="1"/>
            <p:nvPr/>
          </p:nvSpPr>
          <p:spPr>
            <a:xfrm>
              <a:off x="491031" y="2150298"/>
              <a:ext cx="74987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i="1" dirty="0" err="1">
                  <a:latin typeface="Roboto" panose="02000000000000000000" pitchFamily="2" charset="0"/>
                </a:rPr>
                <a:t>Saisonal</a:t>
              </a:r>
              <a:r>
                <a:rPr lang="en-US" sz="4800" i="1" dirty="0">
                  <a:latin typeface="Roboto" panose="02000000000000000000" pitchFamily="2" charset="0"/>
                </a:rPr>
                <a:t> und </a:t>
              </a:r>
              <a:r>
                <a:rPr lang="en-US" sz="4800" i="1" dirty="0" err="1">
                  <a:latin typeface="Roboto" panose="02000000000000000000" pitchFamily="2" charset="0"/>
                </a:rPr>
                <a:t>nachhaltig</a:t>
              </a:r>
              <a:r>
                <a:rPr lang="en-US" sz="4800" i="1" dirty="0">
                  <a:latin typeface="Roboto" panose="02000000000000000000" pitchFamily="2" charset="0"/>
                </a:rPr>
                <a:t>?</a:t>
              </a:r>
              <a:endParaRPr lang="en-US" sz="4800" dirty="0">
                <a:latin typeface="Roboto" panose="02000000000000000000" pitchFamily="2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105C4C3-BA6E-39C1-77F1-DC72A8E08AC1}"/>
                </a:ext>
              </a:extLst>
            </p:cNvPr>
            <p:cNvSpPr/>
            <p:nvPr/>
          </p:nvSpPr>
          <p:spPr>
            <a:xfrm>
              <a:off x="332378" y="2981295"/>
              <a:ext cx="4468209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ABB1C20-EDF6-7335-BEB7-B22C185D4362}"/>
                </a:ext>
              </a:extLst>
            </p:cNvPr>
            <p:cNvSpPr txBox="1"/>
            <p:nvPr/>
          </p:nvSpPr>
          <p:spPr>
            <a:xfrm>
              <a:off x="491030" y="2922195"/>
              <a:ext cx="472105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199" b="1" dirty="0" err="1">
                  <a:latin typeface="Roboto" panose="02000000000000000000" pitchFamily="2" charset="0"/>
                </a:rPr>
                <a:t>Ihre</a:t>
              </a:r>
              <a:r>
                <a:rPr lang="en-US" sz="7199" b="1" dirty="0">
                  <a:latin typeface="Roboto" panose="02000000000000000000" pitchFamily="2" charset="0"/>
                </a:rPr>
                <a:t> Wahl</a:t>
              </a:r>
              <a:endParaRPr lang="en-US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4889963" y="12378120"/>
            <a:ext cx="8541225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D32A20-1993-C6F7-620F-82038953A491}"/>
              </a:ext>
            </a:extLst>
          </p:cNvPr>
          <p:cNvSpPr/>
          <p:nvPr/>
        </p:nvSpPr>
        <p:spPr>
          <a:xfrm flipV="1">
            <a:off x="7243482" y="11598635"/>
            <a:ext cx="6187707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3EA244-9126-F001-8311-196557636F7C}"/>
              </a:ext>
            </a:extLst>
          </p:cNvPr>
          <p:cNvSpPr/>
          <p:nvPr/>
        </p:nvSpPr>
        <p:spPr>
          <a:xfrm>
            <a:off x="6291073" y="13172606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A00AB8-6CFD-4D47-A69C-0F581BECA524}"/>
              </a:ext>
            </a:extLst>
          </p:cNvPr>
          <p:cNvSpPr txBox="1"/>
          <p:nvPr/>
        </p:nvSpPr>
        <p:spPr>
          <a:xfrm>
            <a:off x="4691922" y="13299390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E9F0477-540E-CB93-1E48-172BE87606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3795"/>
            <a:ext cx="13721936" cy="21612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4616972" y="11740470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Sinnvolle</a:t>
            </a:r>
            <a:r>
              <a:rPr lang="en-US" sz="4800" i="1" dirty="0">
                <a:latin typeface="Roboto" panose="02000000000000000000" pitchFamily="2" charset="0"/>
              </a:rPr>
              <a:t> Tipps </a:t>
            </a:r>
            <a:r>
              <a:rPr lang="en-US" sz="4800" i="1" dirty="0" err="1">
                <a:latin typeface="Roboto" panose="02000000000000000000" pitchFamily="2" charset="0"/>
              </a:rPr>
              <a:t>zum</a:t>
            </a:r>
            <a:endParaRPr lang="en-US" sz="4800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Umgang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mit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Lebensmitteln</a:t>
            </a:r>
            <a:r>
              <a:rPr lang="en-US" sz="4800" i="1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332E934-0797-401C-9E7F-C50B6AC140ED}"/>
</file>

<file path=customXml/itemProps2.xml><?xml version="1.0" encoding="utf-8"?>
<ds:datastoreItem xmlns:ds="http://schemas.openxmlformats.org/officeDocument/2006/customXml" ds:itemID="{8277FCD6-017D-412E-85A3-E5551F69CAF5}"/>
</file>

<file path=customXml/itemProps3.xml><?xml version="1.0" encoding="utf-8"?>
<ds:datastoreItem xmlns:ds="http://schemas.openxmlformats.org/officeDocument/2006/customXml" ds:itemID="{A8F2C9B3-192F-4407-A208-B880874E326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1381</TotalTime>
  <Words>87</Words>
  <Application>Microsoft Macintosh PowerPoint</Application>
  <PresentationFormat>Custom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48</cp:revision>
  <dcterms:created xsi:type="dcterms:W3CDTF">2024-06-06T13:31:57Z</dcterms:created>
  <dcterms:modified xsi:type="dcterms:W3CDTF">2025-05-16T02:12:58Z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