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notesMasterIdLst>
    <p:notesMasterId r:id="rId9"/>
  </p:notesMasterIdLst>
  <p:sldIdLst>
    <p:sldId id="263" r:id="rId2"/>
    <p:sldId id="270" r:id="rId3"/>
    <p:sldId id="269" r:id="rId4"/>
    <p:sldId id="271" r:id="rId5"/>
    <p:sldId id="265" r:id="rId6"/>
    <p:sldId id="272" r:id="rId7"/>
    <p:sldId id="266" r:id="rId8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69"/>
    <p:restoredTop sz="94607"/>
  </p:normalViewPr>
  <p:slideViewPr>
    <p:cSldViewPr snapToGrid="0">
      <p:cViewPr varScale="1">
        <p:scale>
          <a:sx n="88" d="100"/>
          <a:sy n="88" d="100"/>
        </p:scale>
        <p:origin x="3736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5/16/25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2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8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4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1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5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33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09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477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727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4142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8550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6222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7234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3715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8106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9715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2706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0295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0559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decorating cookies&#10;&#10;Description automatically generated">
            <a:extLst>
              <a:ext uri="{FF2B5EF4-FFF2-40B4-BE49-F238E27FC236}">
                <a16:creationId xmlns:a16="http://schemas.microsoft.com/office/drawing/2014/main" id="{9752FCC4-CED8-EA01-535C-C387F64F75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126"/>
            <a:ext cx="13716000" cy="13716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AFB9131-3A04-4A9C-FC1E-68AAB38AD408}"/>
              </a:ext>
            </a:extLst>
          </p:cNvPr>
          <p:cNvSpPr/>
          <p:nvPr/>
        </p:nvSpPr>
        <p:spPr>
          <a:xfrm flipV="1">
            <a:off x="4800586" y="9012920"/>
            <a:ext cx="8630602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F872B2F-89F1-F494-8D8E-15453BA262E3}"/>
              </a:ext>
            </a:extLst>
          </p:cNvPr>
          <p:cNvSpPr/>
          <p:nvPr/>
        </p:nvSpPr>
        <p:spPr>
          <a:xfrm>
            <a:off x="332376" y="308045"/>
            <a:ext cx="8378650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A59E1E-68ED-86CF-B49D-F900D041E3EF}"/>
              </a:ext>
            </a:extLst>
          </p:cNvPr>
          <p:cNvSpPr txBox="1"/>
          <p:nvPr/>
        </p:nvSpPr>
        <p:spPr>
          <a:xfrm>
            <a:off x="491031" y="435797"/>
            <a:ext cx="8378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>
                <a:latin typeface="Roboto" panose="02000000000000000000" pitchFamily="2" charset="0"/>
              </a:rPr>
              <a:t>Ein </a:t>
            </a:r>
            <a:r>
              <a:rPr lang="en-US" sz="4800" i="1" dirty="0" err="1">
                <a:latin typeface="Roboto" panose="02000000000000000000" pitchFamily="2" charset="0"/>
              </a:rPr>
              <a:t>farbenfrohes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Vergnügen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69A350F-BAAC-E1A4-E917-AA0C51199334}"/>
              </a:ext>
            </a:extLst>
          </p:cNvPr>
          <p:cNvSpPr/>
          <p:nvPr/>
        </p:nvSpPr>
        <p:spPr>
          <a:xfrm>
            <a:off x="332377" y="1266794"/>
            <a:ext cx="4468209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62B1E4-0134-9F73-76C1-ED4BA71F663F}"/>
              </a:ext>
            </a:extLst>
          </p:cNvPr>
          <p:cNvSpPr txBox="1"/>
          <p:nvPr/>
        </p:nvSpPr>
        <p:spPr>
          <a:xfrm>
            <a:off x="491030" y="1207695"/>
            <a:ext cx="4721050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199" b="1" dirty="0" err="1">
                <a:latin typeface="Roboto" panose="02000000000000000000" pitchFamily="2" charset="0"/>
              </a:rPr>
              <a:t>Ihre</a:t>
            </a:r>
            <a:r>
              <a:rPr lang="en-US" sz="7199" b="1" dirty="0">
                <a:latin typeface="Roboto" panose="02000000000000000000" pitchFamily="2" charset="0"/>
              </a:rPr>
              <a:t> Wahl</a:t>
            </a:r>
            <a:endParaRPr lang="en-US" sz="7199" dirty="0">
              <a:latin typeface="Roboto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AC1A3B3-C3EA-1277-691D-6D77707DA68B}"/>
              </a:ext>
            </a:extLst>
          </p:cNvPr>
          <p:cNvSpPr/>
          <p:nvPr/>
        </p:nvSpPr>
        <p:spPr>
          <a:xfrm>
            <a:off x="6291073" y="9743608"/>
            <a:ext cx="7140116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E5F76F-0404-9CE8-E34B-A4C3F1B2583E}"/>
              </a:ext>
            </a:extLst>
          </p:cNvPr>
          <p:cNvSpPr txBox="1"/>
          <p:nvPr/>
        </p:nvSpPr>
        <p:spPr>
          <a:xfrm>
            <a:off x="4691921" y="9870392"/>
            <a:ext cx="854122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199" b="1" dirty="0">
                <a:latin typeface="Roboto" panose="02000000000000000000" pitchFamily="2" charset="0"/>
              </a:rPr>
              <a:t> </a:t>
            </a:r>
            <a:r>
              <a:rPr lang="en-US" sz="7199" b="1" dirty="0" err="1">
                <a:latin typeface="Roboto" panose="02000000000000000000" pitchFamily="2" charset="0"/>
              </a:rPr>
              <a:t>Unsere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Priorität</a:t>
            </a:r>
            <a:endParaRPr lang="en-US" sz="7199" dirty="0">
              <a:latin typeface="Roboto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787A40-9B4B-A0A7-55F5-057E218C6698}"/>
              </a:ext>
            </a:extLst>
          </p:cNvPr>
          <p:cNvSpPr txBox="1"/>
          <p:nvPr/>
        </p:nvSpPr>
        <p:spPr>
          <a:xfrm>
            <a:off x="4189228" y="8364664"/>
            <a:ext cx="90439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4800" i="1" dirty="0">
              <a:latin typeface="Roboto" panose="02000000000000000000" pitchFamily="2" charset="0"/>
            </a:endParaRPr>
          </a:p>
          <a:p>
            <a:pPr algn="r"/>
            <a:r>
              <a:rPr lang="en-US" sz="4800" i="1" dirty="0" err="1">
                <a:latin typeface="Roboto" panose="02000000000000000000" pitchFamily="2" charset="0"/>
              </a:rPr>
              <a:t>Sicherheit</a:t>
            </a:r>
            <a:r>
              <a:rPr lang="en-US" sz="4800" i="1" dirty="0">
                <a:latin typeface="Roboto" panose="02000000000000000000" pitchFamily="2" charset="0"/>
              </a:rPr>
              <a:t> von </a:t>
            </a:r>
            <a:r>
              <a:rPr lang="en-US" sz="4800" i="1" dirty="0" err="1">
                <a:latin typeface="Roboto" panose="02000000000000000000" pitchFamily="2" charset="0"/>
              </a:rPr>
              <a:t>Zusatzstoffen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F2954F9-1C02-C9CB-632B-AAE665EE2A8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1554796"/>
            <a:ext cx="13721936" cy="2161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029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DDA6546-842C-5282-2E62-14E8AD82F2A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23126"/>
            <a:ext cx="13716000" cy="13716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D38B587E-A77F-4568-030B-71A1227DEDC4}"/>
              </a:ext>
            </a:extLst>
          </p:cNvPr>
          <p:cNvSpPr/>
          <p:nvPr/>
        </p:nvSpPr>
        <p:spPr>
          <a:xfrm flipV="1">
            <a:off x="2414772" y="8992646"/>
            <a:ext cx="11016418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1F944DB-996A-07BB-5962-0EC457AE1A46}"/>
              </a:ext>
            </a:extLst>
          </p:cNvPr>
          <p:cNvSpPr/>
          <p:nvPr/>
        </p:nvSpPr>
        <p:spPr>
          <a:xfrm>
            <a:off x="6291073" y="9723335"/>
            <a:ext cx="7140116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450E842-E3E4-C0BB-AA25-B53288798FC9}"/>
              </a:ext>
            </a:extLst>
          </p:cNvPr>
          <p:cNvSpPr txBox="1"/>
          <p:nvPr/>
        </p:nvSpPr>
        <p:spPr>
          <a:xfrm>
            <a:off x="4691922" y="9850119"/>
            <a:ext cx="854122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199" b="1" dirty="0">
                <a:latin typeface="Roboto" panose="02000000000000000000" pitchFamily="2" charset="0"/>
              </a:rPr>
              <a:t> </a:t>
            </a:r>
            <a:r>
              <a:rPr lang="en-US" sz="7199" b="1" dirty="0" err="1">
                <a:latin typeface="Roboto" panose="02000000000000000000" pitchFamily="2" charset="0"/>
              </a:rPr>
              <a:t>Unsere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Priorität</a:t>
            </a:r>
            <a:endParaRPr lang="en-US" sz="7199" dirty="0">
              <a:latin typeface="Roboto" panose="02000000000000000000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9F6BCB0-DF99-6817-D6B8-76839C68687F}"/>
              </a:ext>
            </a:extLst>
          </p:cNvPr>
          <p:cNvSpPr txBox="1"/>
          <p:nvPr/>
        </p:nvSpPr>
        <p:spPr>
          <a:xfrm>
            <a:off x="2216727" y="8344391"/>
            <a:ext cx="110164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4800" i="1" dirty="0">
              <a:latin typeface="Roboto" panose="02000000000000000000" pitchFamily="2" charset="0"/>
            </a:endParaRPr>
          </a:p>
          <a:p>
            <a:pPr algn="r"/>
            <a:r>
              <a:rPr lang="en-US" sz="4800" i="1" dirty="0" err="1">
                <a:latin typeface="Roboto" panose="02000000000000000000" pitchFamily="2" charset="0"/>
              </a:rPr>
              <a:t>Erkennen</a:t>
            </a:r>
            <a:r>
              <a:rPr lang="en-US" sz="4800" i="1" dirty="0">
                <a:latin typeface="Roboto" panose="02000000000000000000" pitchFamily="2" charset="0"/>
              </a:rPr>
              <a:t> von </a:t>
            </a:r>
            <a:r>
              <a:rPr lang="en-US" sz="4800" i="1" dirty="0" err="1">
                <a:latin typeface="Roboto" panose="02000000000000000000" pitchFamily="2" charset="0"/>
              </a:rPr>
              <a:t>Lebensmittelallergenen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F2954F9-1C02-C9CB-632B-AAE665EE2A8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1554796"/>
            <a:ext cx="13721936" cy="216120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67C275C-78B9-8988-0445-61F2C3D612F9}"/>
              </a:ext>
            </a:extLst>
          </p:cNvPr>
          <p:cNvSpPr/>
          <p:nvPr/>
        </p:nvSpPr>
        <p:spPr>
          <a:xfrm>
            <a:off x="332375" y="310896"/>
            <a:ext cx="4721050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069C5D5-7D3D-39EA-FE9E-017A2BD643C4}"/>
              </a:ext>
            </a:extLst>
          </p:cNvPr>
          <p:cNvSpPr txBox="1"/>
          <p:nvPr/>
        </p:nvSpPr>
        <p:spPr>
          <a:xfrm>
            <a:off x="491030" y="438648"/>
            <a:ext cx="9694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</a:rPr>
              <a:t>Gaumenfreude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7AEDB2E-E903-2099-23E5-8A0789640BE2}"/>
              </a:ext>
            </a:extLst>
          </p:cNvPr>
          <p:cNvSpPr/>
          <p:nvPr/>
        </p:nvSpPr>
        <p:spPr>
          <a:xfrm>
            <a:off x="332378" y="1269645"/>
            <a:ext cx="4468209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181E3EF-95D8-6CEF-793E-FFD5AB8FD4C8}"/>
              </a:ext>
            </a:extLst>
          </p:cNvPr>
          <p:cNvSpPr txBox="1"/>
          <p:nvPr/>
        </p:nvSpPr>
        <p:spPr>
          <a:xfrm>
            <a:off x="491030" y="1210545"/>
            <a:ext cx="4721050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199" b="1" dirty="0" err="1">
                <a:latin typeface="Roboto" panose="02000000000000000000" pitchFamily="2" charset="0"/>
              </a:rPr>
              <a:t>Ihre</a:t>
            </a:r>
            <a:r>
              <a:rPr lang="en-US" sz="7199" b="1" dirty="0">
                <a:latin typeface="Roboto" panose="02000000000000000000" pitchFamily="2" charset="0"/>
              </a:rPr>
              <a:t> Wahl</a:t>
            </a:r>
            <a:endParaRPr lang="en-US" sz="7199" dirty="0"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430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CDC84B3-19AD-110B-E373-1DB02DC334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23126"/>
            <a:ext cx="13716000" cy="13716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AFB9131-3A04-4A9C-FC1E-68AAB38AD408}"/>
              </a:ext>
            </a:extLst>
          </p:cNvPr>
          <p:cNvSpPr/>
          <p:nvPr/>
        </p:nvSpPr>
        <p:spPr>
          <a:xfrm flipV="1">
            <a:off x="5212081" y="9012920"/>
            <a:ext cx="8219108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F872B2F-89F1-F494-8D8E-15453BA262E3}"/>
              </a:ext>
            </a:extLst>
          </p:cNvPr>
          <p:cNvSpPr/>
          <p:nvPr/>
        </p:nvSpPr>
        <p:spPr>
          <a:xfrm>
            <a:off x="332374" y="308045"/>
            <a:ext cx="11257113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A59E1E-68ED-86CF-B49D-F900D041E3EF}"/>
              </a:ext>
            </a:extLst>
          </p:cNvPr>
          <p:cNvSpPr txBox="1"/>
          <p:nvPr/>
        </p:nvSpPr>
        <p:spPr>
          <a:xfrm>
            <a:off x="491030" y="435797"/>
            <a:ext cx="11736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>
                <a:latin typeface="Roboto" panose="02000000000000000000" pitchFamily="2" charset="0"/>
              </a:rPr>
              <a:t>Lust auf </a:t>
            </a:r>
            <a:r>
              <a:rPr lang="en-US" sz="4800" i="1" dirty="0" err="1">
                <a:latin typeface="Roboto" panose="02000000000000000000" pitchFamily="2" charset="0"/>
              </a:rPr>
              <a:t>neue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Geschmacksrichtungen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69A350F-BAAC-E1A4-E917-AA0C51199334}"/>
              </a:ext>
            </a:extLst>
          </p:cNvPr>
          <p:cNvSpPr/>
          <p:nvPr/>
        </p:nvSpPr>
        <p:spPr>
          <a:xfrm>
            <a:off x="332377" y="1266794"/>
            <a:ext cx="4468209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62B1E4-0134-9F73-76C1-ED4BA71F663F}"/>
              </a:ext>
            </a:extLst>
          </p:cNvPr>
          <p:cNvSpPr txBox="1"/>
          <p:nvPr/>
        </p:nvSpPr>
        <p:spPr>
          <a:xfrm>
            <a:off x="491030" y="1207695"/>
            <a:ext cx="4721050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199" b="1" dirty="0" err="1">
                <a:latin typeface="Roboto" panose="02000000000000000000" pitchFamily="2" charset="0"/>
              </a:rPr>
              <a:t>Ihre</a:t>
            </a:r>
            <a:r>
              <a:rPr lang="en-US" sz="7199" b="1" dirty="0">
                <a:latin typeface="Roboto" panose="02000000000000000000" pitchFamily="2" charset="0"/>
              </a:rPr>
              <a:t> Wahl</a:t>
            </a:r>
            <a:endParaRPr lang="en-US" sz="7199" dirty="0">
              <a:latin typeface="Roboto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AC1A3B3-C3EA-1277-691D-6D77707DA68B}"/>
              </a:ext>
            </a:extLst>
          </p:cNvPr>
          <p:cNvSpPr/>
          <p:nvPr/>
        </p:nvSpPr>
        <p:spPr>
          <a:xfrm>
            <a:off x="6291073" y="9743608"/>
            <a:ext cx="7140116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E5F76F-0404-9CE8-E34B-A4C3F1B2583E}"/>
              </a:ext>
            </a:extLst>
          </p:cNvPr>
          <p:cNvSpPr txBox="1"/>
          <p:nvPr/>
        </p:nvSpPr>
        <p:spPr>
          <a:xfrm>
            <a:off x="4691921" y="9870392"/>
            <a:ext cx="854122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199" b="1" dirty="0">
                <a:latin typeface="Roboto" panose="02000000000000000000" pitchFamily="2" charset="0"/>
              </a:rPr>
              <a:t> </a:t>
            </a:r>
            <a:r>
              <a:rPr lang="en-US" sz="7199" b="1" dirty="0" err="1">
                <a:latin typeface="Roboto" panose="02000000000000000000" pitchFamily="2" charset="0"/>
              </a:rPr>
              <a:t>Unsere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Priorität</a:t>
            </a:r>
            <a:endParaRPr lang="en-US" sz="7199" dirty="0">
              <a:latin typeface="Roboto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787A40-9B4B-A0A7-55F5-057E218C6698}"/>
              </a:ext>
            </a:extLst>
          </p:cNvPr>
          <p:cNvSpPr txBox="1"/>
          <p:nvPr/>
        </p:nvSpPr>
        <p:spPr>
          <a:xfrm>
            <a:off x="3338623" y="8364664"/>
            <a:ext cx="98945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4800" i="1" dirty="0">
              <a:latin typeface="Roboto" panose="02000000000000000000" pitchFamily="2" charset="0"/>
            </a:endParaRPr>
          </a:p>
          <a:p>
            <a:pPr algn="r"/>
            <a:r>
              <a:rPr lang="en-US" sz="4800" i="1" dirty="0" err="1">
                <a:latin typeface="Roboto" panose="02000000000000000000" pitchFamily="2" charset="0"/>
              </a:rPr>
              <a:t>Bewertung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ihrer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Sicherheit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F2954F9-1C02-C9CB-632B-AAE665EE2A8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1554796"/>
            <a:ext cx="13721936" cy="2161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446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CDC84B3-19AD-110B-E373-1DB02DC334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321" y="23126"/>
            <a:ext cx="13703358" cy="13716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AFB9131-3A04-4A9C-FC1E-68AAB38AD408}"/>
              </a:ext>
            </a:extLst>
          </p:cNvPr>
          <p:cNvSpPr/>
          <p:nvPr/>
        </p:nvSpPr>
        <p:spPr>
          <a:xfrm flipV="1">
            <a:off x="935666" y="9012919"/>
            <a:ext cx="12495523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F872B2F-89F1-F494-8D8E-15453BA262E3}"/>
              </a:ext>
            </a:extLst>
          </p:cNvPr>
          <p:cNvSpPr/>
          <p:nvPr/>
        </p:nvSpPr>
        <p:spPr>
          <a:xfrm>
            <a:off x="332375" y="308045"/>
            <a:ext cx="4359546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A59E1E-68ED-86CF-B49D-F900D041E3EF}"/>
              </a:ext>
            </a:extLst>
          </p:cNvPr>
          <p:cNvSpPr txBox="1"/>
          <p:nvPr/>
        </p:nvSpPr>
        <p:spPr>
          <a:xfrm>
            <a:off x="491030" y="435797"/>
            <a:ext cx="106753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</a:rPr>
              <a:t>Lokal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erzeugt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69A350F-BAAC-E1A4-E917-AA0C51199334}"/>
              </a:ext>
            </a:extLst>
          </p:cNvPr>
          <p:cNvSpPr/>
          <p:nvPr/>
        </p:nvSpPr>
        <p:spPr>
          <a:xfrm>
            <a:off x="332377" y="1266794"/>
            <a:ext cx="4468209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62B1E4-0134-9F73-76C1-ED4BA71F663F}"/>
              </a:ext>
            </a:extLst>
          </p:cNvPr>
          <p:cNvSpPr txBox="1"/>
          <p:nvPr/>
        </p:nvSpPr>
        <p:spPr>
          <a:xfrm>
            <a:off x="491030" y="1207695"/>
            <a:ext cx="4721050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199" b="1" dirty="0" err="1">
                <a:latin typeface="Roboto" panose="02000000000000000000" pitchFamily="2" charset="0"/>
              </a:rPr>
              <a:t>Ihre</a:t>
            </a:r>
            <a:r>
              <a:rPr lang="en-US" sz="7199" b="1" dirty="0">
                <a:latin typeface="Roboto" panose="02000000000000000000" pitchFamily="2" charset="0"/>
              </a:rPr>
              <a:t> Wahl</a:t>
            </a:r>
            <a:endParaRPr lang="en-US" sz="7199" dirty="0">
              <a:latin typeface="Roboto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AC1A3B3-C3EA-1277-691D-6D77707DA68B}"/>
              </a:ext>
            </a:extLst>
          </p:cNvPr>
          <p:cNvSpPr/>
          <p:nvPr/>
        </p:nvSpPr>
        <p:spPr>
          <a:xfrm>
            <a:off x="6291073" y="9743608"/>
            <a:ext cx="7140116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E5F76F-0404-9CE8-E34B-A4C3F1B2583E}"/>
              </a:ext>
            </a:extLst>
          </p:cNvPr>
          <p:cNvSpPr txBox="1"/>
          <p:nvPr/>
        </p:nvSpPr>
        <p:spPr>
          <a:xfrm>
            <a:off x="4691921" y="9870392"/>
            <a:ext cx="854122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199" b="1" dirty="0" err="1">
                <a:latin typeface="Roboto" panose="02000000000000000000" pitchFamily="2" charset="0"/>
              </a:rPr>
              <a:t>Unsere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Priorität</a:t>
            </a:r>
            <a:endParaRPr lang="en-US" sz="7199" dirty="0">
              <a:latin typeface="Roboto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787A40-9B4B-A0A7-55F5-057E218C6698}"/>
              </a:ext>
            </a:extLst>
          </p:cNvPr>
          <p:cNvSpPr txBox="1"/>
          <p:nvPr/>
        </p:nvSpPr>
        <p:spPr>
          <a:xfrm>
            <a:off x="935666" y="8364664"/>
            <a:ext cx="12297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4800" i="1" dirty="0">
              <a:latin typeface="Roboto" panose="02000000000000000000" pitchFamily="2" charset="0"/>
            </a:endParaRPr>
          </a:p>
          <a:p>
            <a:pPr algn="r"/>
            <a:r>
              <a:rPr lang="en-US" sz="4800" i="1" dirty="0" err="1">
                <a:latin typeface="Roboto" panose="02000000000000000000" pitchFamily="2" charset="0"/>
              </a:rPr>
              <a:t>Wissenschaftlich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fundierte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Kennzeichnung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F2954F9-1C02-C9CB-632B-AAE665EE2A8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1554796"/>
            <a:ext cx="13721936" cy="2161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231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hand holding chopsticks to a plate of sushi&#10;&#10;Description automatically generated">
            <a:extLst>
              <a:ext uri="{FF2B5EF4-FFF2-40B4-BE49-F238E27FC236}">
                <a16:creationId xmlns:a16="http://schemas.microsoft.com/office/drawing/2014/main" id="{32793E47-61EE-78A3-EBBA-C5ACC6C20A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619C9AB-D4A2-5A15-3A9C-D662624B718B}"/>
              </a:ext>
            </a:extLst>
          </p:cNvPr>
          <p:cNvSpPr/>
          <p:nvPr/>
        </p:nvSpPr>
        <p:spPr>
          <a:xfrm flipV="1">
            <a:off x="1360967" y="8949125"/>
            <a:ext cx="12070221" cy="1123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83963F0-1462-6C52-D5FA-CD9BCC1465D5}"/>
              </a:ext>
            </a:extLst>
          </p:cNvPr>
          <p:cNvSpPr/>
          <p:nvPr/>
        </p:nvSpPr>
        <p:spPr>
          <a:xfrm>
            <a:off x="332376" y="308045"/>
            <a:ext cx="487970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4BC031-0411-D73D-DE48-AFF0499B8E0C}"/>
              </a:ext>
            </a:extLst>
          </p:cNvPr>
          <p:cNvSpPr txBox="1"/>
          <p:nvPr/>
        </p:nvSpPr>
        <p:spPr>
          <a:xfrm>
            <a:off x="491030" y="435798"/>
            <a:ext cx="65864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</a:rPr>
              <a:t>Gaumenfreude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2FCDEC0-3E10-53AA-54E1-4E1A1F93EF1C}"/>
              </a:ext>
            </a:extLst>
          </p:cNvPr>
          <p:cNvSpPr/>
          <p:nvPr/>
        </p:nvSpPr>
        <p:spPr>
          <a:xfrm>
            <a:off x="332377" y="1266794"/>
            <a:ext cx="4468209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AF9399-CB89-C99E-1FF9-83C417C597DA}"/>
              </a:ext>
            </a:extLst>
          </p:cNvPr>
          <p:cNvSpPr txBox="1"/>
          <p:nvPr/>
        </p:nvSpPr>
        <p:spPr>
          <a:xfrm>
            <a:off x="491030" y="1207695"/>
            <a:ext cx="4721050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199" b="1" dirty="0" err="1">
                <a:latin typeface="Roboto" panose="02000000000000000000" pitchFamily="2" charset="0"/>
              </a:rPr>
              <a:t>Ihre</a:t>
            </a:r>
            <a:r>
              <a:rPr lang="en-US" sz="7199" b="1" dirty="0">
                <a:latin typeface="Roboto" panose="02000000000000000000" pitchFamily="2" charset="0"/>
              </a:rPr>
              <a:t> Wahl</a:t>
            </a:r>
            <a:endParaRPr lang="en-US" sz="7199" dirty="0">
              <a:latin typeface="Roboto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901D1AF-06C6-AE48-00C0-76D3C79B5DA1}"/>
              </a:ext>
            </a:extLst>
          </p:cNvPr>
          <p:cNvSpPr/>
          <p:nvPr/>
        </p:nvSpPr>
        <p:spPr>
          <a:xfrm>
            <a:off x="6291073" y="9743608"/>
            <a:ext cx="7140116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CF1943-F97B-9228-1E8C-3D977D1EFA35}"/>
              </a:ext>
            </a:extLst>
          </p:cNvPr>
          <p:cNvSpPr txBox="1"/>
          <p:nvPr/>
        </p:nvSpPr>
        <p:spPr>
          <a:xfrm>
            <a:off x="4691921" y="9870392"/>
            <a:ext cx="854122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199" b="1" dirty="0">
                <a:latin typeface="Roboto" panose="02000000000000000000" pitchFamily="2" charset="0"/>
              </a:rPr>
              <a:t> </a:t>
            </a:r>
            <a:r>
              <a:rPr lang="en-US" sz="7199" b="1" dirty="0" err="1">
                <a:latin typeface="Roboto" panose="02000000000000000000" pitchFamily="2" charset="0"/>
              </a:rPr>
              <a:t>Unsere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Priorität</a:t>
            </a:r>
            <a:endParaRPr lang="en-US" sz="7199" dirty="0">
              <a:latin typeface="Roboto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503B0B-BD96-3518-AA64-0C6784FF6F69}"/>
              </a:ext>
            </a:extLst>
          </p:cNvPr>
          <p:cNvSpPr txBox="1"/>
          <p:nvPr/>
        </p:nvSpPr>
        <p:spPr>
          <a:xfrm>
            <a:off x="284813" y="7563606"/>
            <a:ext cx="129483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4800" i="1" dirty="0">
              <a:latin typeface="Roboto" panose="02000000000000000000" pitchFamily="2" charset="0"/>
            </a:endParaRPr>
          </a:p>
          <a:p>
            <a:pPr algn="r"/>
            <a:endParaRPr lang="en-US" sz="4800" i="1" dirty="0">
              <a:latin typeface="Roboto" panose="02000000000000000000" pitchFamily="2" charset="0"/>
            </a:endParaRPr>
          </a:p>
          <a:p>
            <a:pPr algn="r"/>
            <a:r>
              <a:rPr lang="en-US" sz="4800" i="1" dirty="0" err="1">
                <a:latin typeface="Roboto" panose="02000000000000000000" pitchFamily="2" charset="0"/>
              </a:rPr>
              <a:t>Ohne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lebensmittelbedingte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Erkrankungen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E9844E0-CFA7-CF66-C522-6AC0D8889DE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1554796"/>
            <a:ext cx="13721936" cy="2161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55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2793E47-61EE-78A3-EBBA-C5ACC6C20A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E9844E0-CFA7-CF66-C522-6AC0D8889DE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1554796"/>
            <a:ext cx="13721936" cy="216120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6EA3F1B-5BE0-34B8-3335-63B0CD5A5F8D}"/>
              </a:ext>
            </a:extLst>
          </p:cNvPr>
          <p:cNvSpPr/>
          <p:nvPr/>
        </p:nvSpPr>
        <p:spPr>
          <a:xfrm flipV="1">
            <a:off x="1360967" y="8949125"/>
            <a:ext cx="12070221" cy="1123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A4E8FBE-A389-67E0-EA9E-772CC8B4E7C2}"/>
              </a:ext>
            </a:extLst>
          </p:cNvPr>
          <p:cNvSpPr/>
          <p:nvPr/>
        </p:nvSpPr>
        <p:spPr>
          <a:xfrm>
            <a:off x="332376" y="308045"/>
            <a:ext cx="487970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D57C9C-C8B7-311A-DAC5-7073CAC136BF}"/>
              </a:ext>
            </a:extLst>
          </p:cNvPr>
          <p:cNvSpPr txBox="1"/>
          <p:nvPr/>
        </p:nvSpPr>
        <p:spPr>
          <a:xfrm>
            <a:off x="491030" y="435798"/>
            <a:ext cx="65864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</a:rPr>
              <a:t>Gaumenfreude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7C5E058-CD8A-35B6-5872-5E575061795A}"/>
              </a:ext>
            </a:extLst>
          </p:cNvPr>
          <p:cNvSpPr/>
          <p:nvPr/>
        </p:nvSpPr>
        <p:spPr>
          <a:xfrm>
            <a:off x="332377" y="1266794"/>
            <a:ext cx="4468209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77FE998-EAD1-246B-0370-7BC7FA0B6C8C}"/>
              </a:ext>
            </a:extLst>
          </p:cNvPr>
          <p:cNvSpPr txBox="1"/>
          <p:nvPr/>
        </p:nvSpPr>
        <p:spPr>
          <a:xfrm>
            <a:off x="491030" y="1207695"/>
            <a:ext cx="4721050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199" b="1" dirty="0" err="1">
                <a:latin typeface="Roboto" panose="02000000000000000000" pitchFamily="2" charset="0"/>
              </a:rPr>
              <a:t>Ihre</a:t>
            </a:r>
            <a:r>
              <a:rPr lang="en-US" sz="7199" b="1" dirty="0">
                <a:latin typeface="Roboto" panose="02000000000000000000" pitchFamily="2" charset="0"/>
              </a:rPr>
              <a:t> Wahl</a:t>
            </a:r>
            <a:endParaRPr lang="en-US" sz="7199" dirty="0">
              <a:latin typeface="Roboto" panose="02000000000000000000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873380A-FC72-FEEA-8036-7AD542818914}"/>
              </a:ext>
            </a:extLst>
          </p:cNvPr>
          <p:cNvSpPr/>
          <p:nvPr/>
        </p:nvSpPr>
        <p:spPr>
          <a:xfrm>
            <a:off x="6291073" y="9743608"/>
            <a:ext cx="7140116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28653CD-BF43-6C43-9AD5-55E16192E80C}"/>
              </a:ext>
            </a:extLst>
          </p:cNvPr>
          <p:cNvSpPr txBox="1"/>
          <p:nvPr/>
        </p:nvSpPr>
        <p:spPr>
          <a:xfrm>
            <a:off x="4691921" y="9870392"/>
            <a:ext cx="854122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199" b="1" dirty="0">
                <a:latin typeface="Roboto" panose="02000000000000000000" pitchFamily="2" charset="0"/>
              </a:rPr>
              <a:t> </a:t>
            </a:r>
            <a:r>
              <a:rPr lang="en-US" sz="7199" b="1" dirty="0" err="1">
                <a:latin typeface="Roboto" panose="02000000000000000000" pitchFamily="2" charset="0"/>
              </a:rPr>
              <a:t>Unsere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Priorität</a:t>
            </a:r>
            <a:endParaRPr lang="en-US" sz="7199" dirty="0">
              <a:latin typeface="Roboto" panose="02000000000000000000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62EEEE1-27E4-4DB9-085D-7777DA7A9231}"/>
              </a:ext>
            </a:extLst>
          </p:cNvPr>
          <p:cNvSpPr txBox="1"/>
          <p:nvPr/>
        </p:nvSpPr>
        <p:spPr>
          <a:xfrm>
            <a:off x="284813" y="7563606"/>
            <a:ext cx="129483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4800" i="1" dirty="0">
              <a:latin typeface="Roboto" panose="02000000000000000000" pitchFamily="2" charset="0"/>
            </a:endParaRPr>
          </a:p>
          <a:p>
            <a:pPr algn="r"/>
            <a:endParaRPr lang="en-US" sz="4800" i="1" dirty="0">
              <a:latin typeface="Roboto" panose="02000000000000000000" pitchFamily="2" charset="0"/>
            </a:endParaRPr>
          </a:p>
          <a:p>
            <a:pPr algn="r"/>
            <a:r>
              <a:rPr lang="en-US" sz="4800" i="1" dirty="0" err="1">
                <a:latin typeface="Roboto" panose="02000000000000000000" pitchFamily="2" charset="0"/>
              </a:rPr>
              <a:t>Ohne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lebensmittelbedingte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Erkrankungen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803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ashing vegetables in a sink&#10;&#10;Description automatically generated">
            <a:extLst>
              <a:ext uri="{FF2B5EF4-FFF2-40B4-BE49-F238E27FC236}">
                <a16:creationId xmlns:a16="http://schemas.microsoft.com/office/drawing/2014/main" id="{0BED0561-C5D2-A624-DB98-2BAE86B58A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227"/>
            <a:ext cx="13716000" cy="13716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715620F-750A-14F9-0EDB-89D9AE6D7738}"/>
              </a:ext>
            </a:extLst>
          </p:cNvPr>
          <p:cNvSpPr/>
          <p:nvPr/>
        </p:nvSpPr>
        <p:spPr>
          <a:xfrm flipV="1">
            <a:off x="701750" y="8949121"/>
            <a:ext cx="12729438" cy="1058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36E79A0-6A78-1C89-790C-D0245B241FBB}"/>
              </a:ext>
            </a:extLst>
          </p:cNvPr>
          <p:cNvSpPr/>
          <p:nvPr/>
        </p:nvSpPr>
        <p:spPr>
          <a:xfrm>
            <a:off x="332376" y="308045"/>
            <a:ext cx="7323066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A6A517-FBCD-EFD3-E2B6-CA19AEF20A60}"/>
              </a:ext>
            </a:extLst>
          </p:cNvPr>
          <p:cNvSpPr txBox="1"/>
          <p:nvPr/>
        </p:nvSpPr>
        <p:spPr>
          <a:xfrm>
            <a:off x="491030" y="435797"/>
            <a:ext cx="74987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</a:rPr>
              <a:t>Saisonal</a:t>
            </a:r>
            <a:r>
              <a:rPr lang="en-US" sz="4800" i="1" dirty="0">
                <a:latin typeface="Roboto" panose="02000000000000000000" pitchFamily="2" charset="0"/>
              </a:rPr>
              <a:t> und </a:t>
            </a:r>
            <a:r>
              <a:rPr lang="en-US" sz="4800" i="1" dirty="0" err="1">
                <a:latin typeface="Roboto" panose="02000000000000000000" pitchFamily="2" charset="0"/>
              </a:rPr>
              <a:t>nachhaltig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3FCB26-B841-B58E-774C-FADBD9172062}"/>
              </a:ext>
            </a:extLst>
          </p:cNvPr>
          <p:cNvSpPr txBox="1"/>
          <p:nvPr/>
        </p:nvSpPr>
        <p:spPr>
          <a:xfrm>
            <a:off x="-1063255" y="8311472"/>
            <a:ext cx="142964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4800" i="1" spc="-200" dirty="0">
              <a:latin typeface="Roboto" panose="02000000000000000000" pitchFamily="2" charset="0"/>
            </a:endParaRPr>
          </a:p>
          <a:p>
            <a:pPr algn="r"/>
            <a:r>
              <a:rPr lang="en-US" sz="4800" i="1" spc="-200" dirty="0" err="1">
                <a:latin typeface="Roboto" panose="02000000000000000000" pitchFamily="2" charset="0"/>
              </a:rPr>
              <a:t>Sinnvolle</a:t>
            </a:r>
            <a:r>
              <a:rPr lang="en-US" sz="4800" i="1" spc="-200" dirty="0">
                <a:latin typeface="Roboto" panose="02000000000000000000" pitchFamily="2" charset="0"/>
              </a:rPr>
              <a:t> Tipps </a:t>
            </a:r>
            <a:r>
              <a:rPr lang="en-US" sz="4800" i="1" spc="-200" dirty="0" err="1">
                <a:latin typeface="Roboto" panose="02000000000000000000" pitchFamily="2" charset="0"/>
              </a:rPr>
              <a:t>zum</a:t>
            </a:r>
            <a:r>
              <a:rPr lang="en-US" sz="4800" i="1" spc="-200" dirty="0">
                <a:latin typeface="Roboto" panose="02000000000000000000" pitchFamily="2" charset="0"/>
              </a:rPr>
              <a:t> </a:t>
            </a:r>
            <a:r>
              <a:rPr lang="en-US" sz="4800" i="1" spc="-200" dirty="0" err="1">
                <a:latin typeface="Roboto" panose="02000000000000000000" pitchFamily="2" charset="0"/>
              </a:rPr>
              <a:t>Umgang</a:t>
            </a:r>
            <a:r>
              <a:rPr lang="en-US" sz="4800" i="1" spc="-200" dirty="0">
                <a:latin typeface="Roboto" panose="02000000000000000000" pitchFamily="2" charset="0"/>
              </a:rPr>
              <a:t> </a:t>
            </a:r>
            <a:r>
              <a:rPr lang="en-US" sz="4800" i="1" spc="-200" dirty="0" err="1">
                <a:latin typeface="Roboto" panose="02000000000000000000" pitchFamily="2" charset="0"/>
              </a:rPr>
              <a:t>mit</a:t>
            </a:r>
            <a:r>
              <a:rPr lang="en-US" sz="4800" i="1" spc="-200" dirty="0">
                <a:latin typeface="Roboto" panose="02000000000000000000" pitchFamily="2" charset="0"/>
              </a:rPr>
              <a:t> </a:t>
            </a:r>
            <a:r>
              <a:rPr lang="en-US" sz="4800" i="1" spc="-200" dirty="0" err="1">
                <a:latin typeface="Roboto" panose="02000000000000000000" pitchFamily="2" charset="0"/>
              </a:rPr>
              <a:t>Lebensmitteln</a:t>
            </a:r>
            <a:r>
              <a:rPr lang="en-US" sz="4800" i="1" spc="-200" dirty="0">
                <a:latin typeface="Roboto" panose="02000000000000000000" pitchFamily="2" charset="0"/>
              </a:rPr>
              <a:t>?</a:t>
            </a:r>
            <a:endParaRPr lang="en-US" sz="4800" spc="-200" dirty="0">
              <a:latin typeface="Roboto" panose="020000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105C4C3-BA6E-39C1-77F1-DC72A8E08AC1}"/>
              </a:ext>
            </a:extLst>
          </p:cNvPr>
          <p:cNvSpPr/>
          <p:nvPr/>
        </p:nvSpPr>
        <p:spPr>
          <a:xfrm>
            <a:off x="332377" y="1266794"/>
            <a:ext cx="4468209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ABB1C20-EDF6-7335-BEB7-B22C185D4362}"/>
              </a:ext>
            </a:extLst>
          </p:cNvPr>
          <p:cNvSpPr txBox="1"/>
          <p:nvPr/>
        </p:nvSpPr>
        <p:spPr>
          <a:xfrm>
            <a:off x="491030" y="1207695"/>
            <a:ext cx="4721050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199" b="1" dirty="0" err="1">
                <a:latin typeface="Roboto" panose="02000000000000000000" pitchFamily="2" charset="0"/>
              </a:rPr>
              <a:t>Ihre</a:t>
            </a:r>
            <a:r>
              <a:rPr lang="en-US" sz="7199" b="1" dirty="0">
                <a:latin typeface="Roboto" panose="02000000000000000000" pitchFamily="2" charset="0"/>
              </a:rPr>
              <a:t> Wahl</a:t>
            </a:r>
            <a:endParaRPr lang="en-US" sz="7199" dirty="0">
              <a:latin typeface="Roboto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A3EA244-9126-F001-8311-196557636F7C}"/>
              </a:ext>
            </a:extLst>
          </p:cNvPr>
          <p:cNvSpPr/>
          <p:nvPr/>
        </p:nvSpPr>
        <p:spPr>
          <a:xfrm>
            <a:off x="6291073" y="9743608"/>
            <a:ext cx="7140116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A00AB8-6CFD-4D47-A69C-0F581BECA524}"/>
              </a:ext>
            </a:extLst>
          </p:cNvPr>
          <p:cNvSpPr txBox="1"/>
          <p:nvPr/>
        </p:nvSpPr>
        <p:spPr>
          <a:xfrm>
            <a:off x="4691921" y="9870392"/>
            <a:ext cx="854122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199" b="1" dirty="0">
                <a:latin typeface="Roboto" panose="02000000000000000000" pitchFamily="2" charset="0"/>
              </a:rPr>
              <a:t> </a:t>
            </a:r>
            <a:r>
              <a:rPr lang="en-US" sz="7199" b="1" dirty="0" err="1">
                <a:latin typeface="Roboto" panose="02000000000000000000" pitchFamily="2" charset="0"/>
              </a:rPr>
              <a:t>Unsere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Priorität</a:t>
            </a:r>
            <a:endParaRPr lang="en-US" sz="7199" dirty="0">
              <a:latin typeface="Roboto" panose="02000000000000000000" pitchFamily="2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E9F0477-540E-CB93-1E48-172BE87606E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1554796"/>
            <a:ext cx="13721936" cy="2161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1811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9653cd1-c1a4-4050-8311-3f96f910c397" xsi:nil="true"/>
    <lcf76f155ced4ddcb4097134ff3c332f xmlns="4f6368f1-8b3d-436b-8b27-811514ce300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81EC2FD-09F6-4C90-80A2-A53FE1F4CC5F}"/>
</file>

<file path=customXml/itemProps2.xml><?xml version="1.0" encoding="utf-8"?>
<ds:datastoreItem xmlns:ds="http://schemas.openxmlformats.org/officeDocument/2006/customXml" ds:itemID="{F0E84A37-558F-446E-9FEC-8EE3DA6A5900}"/>
</file>

<file path=customXml/itemProps3.xml><?xml version="1.0" encoding="utf-8"?>
<ds:datastoreItem xmlns:ds="http://schemas.openxmlformats.org/officeDocument/2006/customXml" ds:itemID="{98AC7415-AD7B-4653-9785-809D1FA5EC43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670</TotalTime>
  <Words>87</Words>
  <Application>Microsoft Macintosh PowerPoint</Application>
  <PresentationFormat>Custom</PresentationFormat>
  <Paragraphs>37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Roboto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30</cp:revision>
  <dcterms:created xsi:type="dcterms:W3CDTF">2024-06-06T13:31:57Z</dcterms:created>
  <dcterms:modified xsi:type="dcterms:W3CDTF">2025-05-16T02:14:01Z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</Properties>
</file>