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9"/>
  </p:notesMasterIdLst>
  <p:sldIdLst>
    <p:sldId id="263" r:id="rId2"/>
    <p:sldId id="270" r:id="rId3"/>
    <p:sldId id="269" r:id="rId4"/>
    <p:sldId id="271" r:id="rId5"/>
    <p:sldId id="265" r:id="rId6"/>
    <p:sldId id="272" r:id="rId7"/>
    <p:sldId id="266" r:id="rId8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2"/>
    <p:restoredTop sz="94702"/>
  </p:normalViewPr>
  <p:slideViewPr>
    <p:cSldViewPr snapToGrid="0">
      <p:cViewPr varScale="1">
        <p:scale>
          <a:sx n="88" d="100"/>
          <a:sy n="88" d="100"/>
        </p:scale>
        <p:origin x="68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0330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352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1980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5529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692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870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2800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309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3091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7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1281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0950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30" userDrawn="1">
          <p15:clr>
            <a:srgbClr val="F26B43"/>
          </p15:clr>
        </p15:guide>
        <p15:guide id="3" pos="7608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painting a flower shaped cookie&#10;&#10;Description automatically generated">
            <a:extLst>
              <a:ext uri="{FF2B5EF4-FFF2-40B4-BE49-F238E27FC236}">
                <a16:creationId xmlns:a16="http://schemas.microsoft.com/office/drawing/2014/main" id="{30DDCB9E-2202-5DA9-6FF8-16CABD4FE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7176" cy="1371778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15358266" y="8949125"/>
            <a:ext cx="873926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283162" y="308045"/>
            <a:ext cx="83786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41817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</a:rPr>
              <a:t>Ein </a:t>
            </a:r>
            <a:r>
              <a:rPr lang="en-US" sz="4800" i="1" dirty="0" err="1">
                <a:latin typeface="Roboto" panose="02000000000000000000" pitchFamily="2" charset="0"/>
              </a:rPr>
              <a:t>farbenfrohes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Vergnügen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9A350F-BAAC-E1A4-E917-AA0C51199334}"/>
              </a:ext>
            </a:extLst>
          </p:cNvPr>
          <p:cNvSpPr/>
          <p:nvPr/>
        </p:nvSpPr>
        <p:spPr>
          <a:xfrm>
            <a:off x="283164" y="1266795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62B1E4-0134-9F73-76C1-ED4BA71F663F}"/>
              </a:ext>
            </a:extLst>
          </p:cNvPr>
          <p:cNvSpPr txBox="1"/>
          <p:nvPr/>
        </p:nvSpPr>
        <p:spPr>
          <a:xfrm>
            <a:off x="441817" y="1207695"/>
            <a:ext cx="4721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latin typeface="Roboto" panose="02000000000000000000" pitchFamily="2" charset="0"/>
              </a:rPr>
              <a:t>Ihre</a:t>
            </a:r>
            <a:r>
              <a:rPr lang="en-US" sz="7200" b="1" dirty="0">
                <a:latin typeface="Roboto" panose="02000000000000000000" pitchFamily="2" charset="0"/>
              </a:rPr>
              <a:t> Wahl</a:t>
            </a:r>
            <a:endParaRPr lang="en-US" sz="7200" dirty="0">
              <a:latin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C1A3B3-C3EA-1277-691D-6D77707DA68B}"/>
              </a:ext>
            </a:extLst>
          </p:cNvPr>
          <p:cNvSpPr/>
          <p:nvPr/>
        </p:nvSpPr>
        <p:spPr>
          <a:xfrm>
            <a:off x="16957417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5F76F-0404-9CE8-E34B-A4C3F1B2583E}"/>
              </a:ext>
            </a:extLst>
          </p:cNvPr>
          <p:cNvSpPr txBox="1"/>
          <p:nvPr/>
        </p:nvSpPr>
        <p:spPr>
          <a:xfrm>
            <a:off x="15358266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>
                <a:latin typeface="Roboto" panose="02000000000000000000" pitchFamily="2" charset="0"/>
              </a:rPr>
              <a:t> </a:t>
            </a:r>
            <a:r>
              <a:rPr lang="en-US" sz="7200" b="1" dirty="0" err="1">
                <a:latin typeface="Roboto" panose="02000000000000000000" pitchFamily="2" charset="0"/>
              </a:rPr>
              <a:t>Unsere</a:t>
            </a:r>
            <a:r>
              <a:rPr lang="en-US" sz="7200" b="1" dirty="0">
                <a:latin typeface="Roboto" panose="02000000000000000000" pitchFamily="2" charset="0"/>
              </a:rPr>
              <a:t> </a:t>
            </a:r>
            <a:r>
              <a:rPr lang="en-US" sz="7200" b="1" dirty="0" err="1">
                <a:latin typeface="Roboto" panose="02000000000000000000" pitchFamily="2" charset="0"/>
              </a:rPr>
              <a:t>Priorität</a:t>
            </a:r>
            <a:endParaRPr lang="en-US" sz="7200" dirty="0">
              <a:latin typeface="Roboto" panose="020000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BC1FF8-1CE0-B4EF-DEBE-95B2D9307A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4" y="11547825"/>
            <a:ext cx="24487632" cy="21681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14396484" y="8364664"/>
            <a:ext cx="95030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Sicherheit</a:t>
            </a:r>
            <a:r>
              <a:rPr lang="en-US" sz="4800" i="1" dirty="0">
                <a:latin typeface="Roboto" panose="02000000000000000000" pitchFamily="2" charset="0"/>
              </a:rPr>
              <a:t> von </a:t>
            </a:r>
            <a:r>
              <a:rPr lang="en-US" sz="4800" i="1" dirty="0" err="1">
                <a:latin typeface="Roboto" panose="02000000000000000000" pitchFamily="2" charset="0"/>
              </a:rPr>
              <a:t>Zusatzstoffen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029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6B9725-1FF1-1F2F-3B87-C08672E2FC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49" y="2677"/>
            <a:ext cx="24374475" cy="1371243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B1D195E1-8CF0-8E7E-FB5F-82DAA14923CB}"/>
              </a:ext>
            </a:extLst>
          </p:cNvPr>
          <p:cNvSpPr/>
          <p:nvPr/>
        </p:nvSpPr>
        <p:spPr>
          <a:xfrm flipV="1">
            <a:off x="12891815" y="9009579"/>
            <a:ext cx="1121446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B9A84C0-6038-C01E-9E78-B55649CEFDCE}"/>
              </a:ext>
            </a:extLst>
          </p:cNvPr>
          <p:cNvSpPr/>
          <p:nvPr/>
        </p:nvSpPr>
        <p:spPr>
          <a:xfrm>
            <a:off x="16966162" y="9723335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C817B3B-452A-C0F1-F73D-208119240462}"/>
              </a:ext>
            </a:extLst>
          </p:cNvPr>
          <p:cNvSpPr txBox="1"/>
          <p:nvPr/>
        </p:nvSpPr>
        <p:spPr>
          <a:xfrm>
            <a:off x="15367011" y="9850119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5ADAFB-20A7-A52A-8215-B581C4B91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4" y="11547825"/>
            <a:ext cx="24487632" cy="21681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86D205C-5D94-D6FA-79E6-493DF6222F11}"/>
              </a:ext>
            </a:extLst>
          </p:cNvPr>
          <p:cNvSpPr/>
          <p:nvPr/>
        </p:nvSpPr>
        <p:spPr>
          <a:xfrm>
            <a:off x="332375" y="310896"/>
            <a:ext cx="47210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D9B8CF-A3BA-2D82-BB5F-BCA2B2B40FD8}"/>
              </a:ext>
            </a:extLst>
          </p:cNvPr>
          <p:cNvSpPr txBox="1"/>
          <p:nvPr/>
        </p:nvSpPr>
        <p:spPr>
          <a:xfrm>
            <a:off x="491030" y="438648"/>
            <a:ext cx="9694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Gaumenfreude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E6F87C6-56E4-47DE-335E-C1C80BAEC7A0}"/>
              </a:ext>
            </a:extLst>
          </p:cNvPr>
          <p:cNvSpPr/>
          <p:nvPr/>
        </p:nvSpPr>
        <p:spPr>
          <a:xfrm>
            <a:off x="332378" y="1269645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D0374A-7934-7184-A98D-A11A8552E505}"/>
              </a:ext>
            </a:extLst>
          </p:cNvPr>
          <p:cNvSpPr txBox="1"/>
          <p:nvPr/>
        </p:nvSpPr>
        <p:spPr>
          <a:xfrm>
            <a:off x="491030" y="121054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A48A101-52D6-0B6D-482C-46ADF5675B5B}"/>
              </a:ext>
            </a:extLst>
          </p:cNvPr>
          <p:cNvSpPr txBox="1"/>
          <p:nvPr/>
        </p:nvSpPr>
        <p:spPr>
          <a:xfrm>
            <a:off x="12891816" y="8344391"/>
            <a:ext cx="11016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Erkennen</a:t>
            </a:r>
            <a:r>
              <a:rPr lang="en-US" sz="4800" i="1" dirty="0">
                <a:latin typeface="Roboto" panose="02000000000000000000" pitchFamily="2" charset="0"/>
              </a:rPr>
              <a:t> von </a:t>
            </a:r>
            <a:r>
              <a:rPr lang="en-US" sz="4800" i="1" dirty="0" err="1">
                <a:latin typeface="Roboto" panose="02000000000000000000" pitchFamily="2" charset="0"/>
              </a:rPr>
              <a:t>Lebensmittelallergenen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121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A73E4D-4DAA-A7AC-9904-7CC6FD340A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49" y="0"/>
            <a:ext cx="24374475" cy="1371778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20DD700-BBF1-7D1F-6B60-CAAFD58FA3E3}"/>
              </a:ext>
            </a:extLst>
          </p:cNvPr>
          <p:cNvSpPr/>
          <p:nvPr/>
        </p:nvSpPr>
        <p:spPr>
          <a:xfrm flipV="1">
            <a:off x="15748000" y="8999924"/>
            <a:ext cx="816689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93D717-2790-5F97-E707-833FCD7FD630}"/>
              </a:ext>
            </a:extLst>
          </p:cNvPr>
          <p:cNvSpPr/>
          <p:nvPr/>
        </p:nvSpPr>
        <p:spPr>
          <a:xfrm>
            <a:off x="332375" y="308045"/>
            <a:ext cx="11160068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59EBF8-6B84-6064-028E-94D8452C05F0}"/>
              </a:ext>
            </a:extLst>
          </p:cNvPr>
          <p:cNvSpPr txBox="1"/>
          <p:nvPr/>
        </p:nvSpPr>
        <p:spPr>
          <a:xfrm>
            <a:off x="491030" y="435797"/>
            <a:ext cx="11001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</a:rPr>
              <a:t>Lust auf </a:t>
            </a:r>
            <a:r>
              <a:rPr lang="en-US" sz="4800" i="1" dirty="0" err="1">
                <a:latin typeface="Roboto" panose="02000000000000000000" pitchFamily="2" charset="0"/>
              </a:rPr>
              <a:t>neue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Geschmacksrichtungen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B4895C-D5FD-CD93-DE85-E659D8DC881A}"/>
              </a:ext>
            </a:extLst>
          </p:cNvPr>
          <p:cNvSpPr/>
          <p:nvPr/>
        </p:nvSpPr>
        <p:spPr>
          <a:xfrm>
            <a:off x="332377" y="1266794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672E14-0724-6E50-7A24-EF3C41E09E99}"/>
              </a:ext>
            </a:extLst>
          </p:cNvPr>
          <p:cNvSpPr txBox="1"/>
          <p:nvPr/>
        </p:nvSpPr>
        <p:spPr>
          <a:xfrm>
            <a:off x="491030" y="120769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30255C-1760-FFFE-2674-55162DDEF587}"/>
              </a:ext>
            </a:extLst>
          </p:cNvPr>
          <p:cNvSpPr/>
          <p:nvPr/>
        </p:nvSpPr>
        <p:spPr>
          <a:xfrm>
            <a:off x="16774776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1384D3-EDE4-9DB8-6467-E3F0120CB372}"/>
              </a:ext>
            </a:extLst>
          </p:cNvPr>
          <p:cNvSpPr txBox="1"/>
          <p:nvPr/>
        </p:nvSpPr>
        <p:spPr>
          <a:xfrm>
            <a:off x="15175624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DE5681-1F12-7A2A-2672-BAE9B7503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4" y="11547825"/>
            <a:ext cx="24487632" cy="21681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31F921A-3CE0-97DD-5768-14F638795EA1}"/>
              </a:ext>
            </a:extLst>
          </p:cNvPr>
          <p:cNvSpPr txBox="1"/>
          <p:nvPr/>
        </p:nvSpPr>
        <p:spPr>
          <a:xfrm>
            <a:off x="14528800" y="8364664"/>
            <a:ext cx="918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Bewertung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ihrer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Sicherheit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724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A73E4D-4DAA-A7AC-9904-7CC6FD340A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49" y="7217"/>
            <a:ext cx="24374475" cy="1370335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20DD700-BBF1-7D1F-6B60-CAAFD58FA3E3}"/>
              </a:ext>
            </a:extLst>
          </p:cNvPr>
          <p:cNvSpPr/>
          <p:nvPr/>
        </p:nvSpPr>
        <p:spPr>
          <a:xfrm flipV="1">
            <a:off x="11379200" y="8999923"/>
            <a:ext cx="1253569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93D717-2790-5F97-E707-833FCD7FD630}"/>
              </a:ext>
            </a:extLst>
          </p:cNvPr>
          <p:cNvSpPr/>
          <p:nvPr/>
        </p:nvSpPr>
        <p:spPr>
          <a:xfrm>
            <a:off x="332374" y="308045"/>
            <a:ext cx="472104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59EBF8-6B84-6064-028E-94D8452C05F0}"/>
              </a:ext>
            </a:extLst>
          </p:cNvPr>
          <p:cNvSpPr txBox="1"/>
          <p:nvPr/>
        </p:nvSpPr>
        <p:spPr>
          <a:xfrm>
            <a:off x="491030" y="435797"/>
            <a:ext cx="10675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Lokal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erzeugt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B4895C-D5FD-CD93-DE85-E659D8DC881A}"/>
              </a:ext>
            </a:extLst>
          </p:cNvPr>
          <p:cNvSpPr/>
          <p:nvPr/>
        </p:nvSpPr>
        <p:spPr>
          <a:xfrm>
            <a:off x="332377" y="1266794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672E14-0724-6E50-7A24-EF3C41E09E99}"/>
              </a:ext>
            </a:extLst>
          </p:cNvPr>
          <p:cNvSpPr txBox="1"/>
          <p:nvPr/>
        </p:nvSpPr>
        <p:spPr>
          <a:xfrm>
            <a:off x="491030" y="120769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30255C-1760-FFFE-2674-55162DDEF587}"/>
              </a:ext>
            </a:extLst>
          </p:cNvPr>
          <p:cNvSpPr/>
          <p:nvPr/>
        </p:nvSpPr>
        <p:spPr>
          <a:xfrm>
            <a:off x="16774776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1384D3-EDE4-9DB8-6467-E3F0120CB372}"/>
              </a:ext>
            </a:extLst>
          </p:cNvPr>
          <p:cNvSpPr txBox="1"/>
          <p:nvPr/>
        </p:nvSpPr>
        <p:spPr>
          <a:xfrm>
            <a:off x="15175624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1F921A-3CE0-97DD-5768-14F638795EA1}"/>
              </a:ext>
            </a:extLst>
          </p:cNvPr>
          <p:cNvSpPr txBox="1"/>
          <p:nvPr/>
        </p:nvSpPr>
        <p:spPr>
          <a:xfrm>
            <a:off x="11589488" y="8364664"/>
            <a:ext cx="12127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Wissenschaftlich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fundierte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Kennzeichnung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CA9BBF-E02C-6CCA-8334-106BBC18A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4" y="11547825"/>
            <a:ext cx="24487632" cy="216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07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hand holding chopsticks to a plate of sushi&#10;&#10;Description automatically generated">
            <a:extLst>
              <a:ext uri="{FF2B5EF4-FFF2-40B4-BE49-F238E27FC236}">
                <a16:creationId xmlns:a16="http://schemas.microsoft.com/office/drawing/2014/main" id="{53AA9CBE-76B5-144A-5910-2D87EA821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24387175" cy="137177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619C9AB-D4A2-5A15-3A9C-D662624B718B}"/>
              </a:ext>
            </a:extLst>
          </p:cNvPr>
          <p:cNvSpPr/>
          <p:nvPr/>
        </p:nvSpPr>
        <p:spPr>
          <a:xfrm flipV="1">
            <a:off x="11988801" y="8864460"/>
            <a:ext cx="12069822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3963F0-1462-6C52-D5FA-CD9BCC1465D5}"/>
              </a:ext>
            </a:extLst>
          </p:cNvPr>
          <p:cNvSpPr/>
          <p:nvPr/>
        </p:nvSpPr>
        <p:spPr>
          <a:xfrm>
            <a:off x="239929" y="308045"/>
            <a:ext cx="487970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BC031-0411-D73D-DE48-AFF0499B8E0C}"/>
              </a:ext>
            </a:extLst>
          </p:cNvPr>
          <p:cNvSpPr txBox="1"/>
          <p:nvPr/>
        </p:nvSpPr>
        <p:spPr>
          <a:xfrm>
            <a:off x="398583" y="435798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Gaumenfreude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FCDEC0-3E10-53AA-54E1-4E1A1F93EF1C}"/>
              </a:ext>
            </a:extLst>
          </p:cNvPr>
          <p:cNvSpPr/>
          <p:nvPr/>
        </p:nvSpPr>
        <p:spPr>
          <a:xfrm>
            <a:off x="239930" y="1266795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AF9399-CB89-C99E-1FF9-83C417C597DA}"/>
              </a:ext>
            </a:extLst>
          </p:cNvPr>
          <p:cNvSpPr txBox="1"/>
          <p:nvPr/>
        </p:nvSpPr>
        <p:spPr>
          <a:xfrm>
            <a:off x="398583" y="1207695"/>
            <a:ext cx="4721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latin typeface="Roboto" panose="02000000000000000000" pitchFamily="2" charset="0"/>
              </a:rPr>
              <a:t>Ihre</a:t>
            </a:r>
            <a:r>
              <a:rPr lang="en-US" sz="7200" b="1" dirty="0">
                <a:latin typeface="Roboto" panose="02000000000000000000" pitchFamily="2" charset="0"/>
              </a:rPr>
              <a:t> Wahl</a:t>
            </a:r>
            <a:endParaRPr lang="en-US" sz="7200" dirty="0">
              <a:latin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01D1AF-06C6-AE48-00C0-76D3C79B5DA1}"/>
              </a:ext>
            </a:extLst>
          </p:cNvPr>
          <p:cNvSpPr/>
          <p:nvPr/>
        </p:nvSpPr>
        <p:spPr>
          <a:xfrm>
            <a:off x="16918506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CF1943-F97B-9228-1E8C-3D977D1EFA35}"/>
              </a:ext>
            </a:extLst>
          </p:cNvPr>
          <p:cNvSpPr txBox="1"/>
          <p:nvPr/>
        </p:nvSpPr>
        <p:spPr>
          <a:xfrm>
            <a:off x="15319355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>
                <a:latin typeface="Roboto" panose="02000000000000000000" pitchFamily="2" charset="0"/>
              </a:rPr>
              <a:t> </a:t>
            </a:r>
            <a:r>
              <a:rPr lang="en-US" sz="7200" b="1" dirty="0" err="1">
                <a:latin typeface="Roboto" panose="02000000000000000000" pitchFamily="2" charset="0"/>
              </a:rPr>
              <a:t>Unsere</a:t>
            </a:r>
            <a:r>
              <a:rPr lang="en-US" sz="7200" b="1" dirty="0">
                <a:latin typeface="Roboto" panose="02000000000000000000" pitchFamily="2" charset="0"/>
              </a:rPr>
              <a:t> </a:t>
            </a:r>
            <a:r>
              <a:rPr lang="en-US" sz="7200" b="1" dirty="0" err="1">
                <a:latin typeface="Roboto" panose="02000000000000000000" pitchFamily="2" charset="0"/>
              </a:rPr>
              <a:t>Priorität</a:t>
            </a:r>
            <a:endParaRPr lang="en-US" sz="7200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503B0B-BD96-3518-AA64-0C6784FF6F69}"/>
              </a:ext>
            </a:extLst>
          </p:cNvPr>
          <p:cNvSpPr txBox="1"/>
          <p:nvPr/>
        </p:nvSpPr>
        <p:spPr>
          <a:xfrm>
            <a:off x="10380133" y="8976003"/>
            <a:ext cx="13480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Ohne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lebensmittelbedingte</a:t>
            </a:r>
            <a:r>
              <a:rPr lang="en-US" sz="4800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Erkrankungen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C4984C-308B-60C4-E457-D53D3214E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4" y="11547825"/>
            <a:ext cx="24487632" cy="216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3AA9CBE-76B5-144A-5910-2D87EA821D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39" y="5073"/>
            <a:ext cx="24381092" cy="1370763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83963F0-1462-6C52-D5FA-CD9BCC1465D5}"/>
              </a:ext>
            </a:extLst>
          </p:cNvPr>
          <p:cNvSpPr/>
          <p:nvPr/>
        </p:nvSpPr>
        <p:spPr>
          <a:xfrm>
            <a:off x="239929" y="308045"/>
            <a:ext cx="487970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BC031-0411-D73D-DE48-AFF0499B8E0C}"/>
              </a:ext>
            </a:extLst>
          </p:cNvPr>
          <p:cNvSpPr txBox="1"/>
          <p:nvPr/>
        </p:nvSpPr>
        <p:spPr>
          <a:xfrm>
            <a:off x="398583" y="435798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Gaumenfreude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FCDEC0-3E10-53AA-54E1-4E1A1F93EF1C}"/>
              </a:ext>
            </a:extLst>
          </p:cNvPr>
          <p:cNvSpPr/>
          <p:nvPr/>
        </p:nvSpPr>
        <p:spPr>
          <a:xfrm>
            <a:off x="239930" y="1266795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AF9399-CB89-C99E-1FF9-83C417C597DA}"/>
              </a:ext>
            </a:extLst>
          </p:cNvPr>
          <p:cNvSpPr txBox="1"/>
          <p:nvPr/>
        </p:nvSpPr>
        <p:spPr>
          <a:xfrm>
            <a:off x="398583" y="1207695"/>
            <a:ext cx="4721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latin typeface="Roboto" panose="02000000000000000000" pitchFamily="2" charset="0"/>
              </a:rPr>
              <a:t>Ihre</a:t>
            </a:r>
            <a:r>
              <a:rPr lang="en-US" sz="7200" b="1" dirty="0">
                <a:latin typeface="Roboto" panose="02000000000000000000" pitchFamily="2" charset="0"/>
              </a:rPr>
              <a:t> Wahl</a:t>
            </a:r>
            <a:endParaRPr lang="en-US" sz="7200" dirty="0">
              <a:latin typeface="Roboto" panose="020000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977AFF-F5AB-AC64-6ABD-D4AD84097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4" y="11547825"/>
            <a:ext cx="24487632" cy="21681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C9AC93E-5364-125D-CF19-2FDA305B9B4C}"/>
              </a:ext>
            </a:extLst>
          </p:cNvPr>
          <p:cNvSpPr/>
          <p:nvPr/>
        </p:nvSpPr>
        <p:spPr>
          <a:xfrm flipV="1">
            <a:off x="11988801" y="8864460"/>
            <a:ext cx="12069822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E1DAF4-8E6F-CD6F-1002-1CD68D47B453}"/>
              </a:ext>
            </a:extLst>
          </p:cNvPr>
          <p:cNvSpPr/>
          <p:nvPr/>
        </p:nvSpPr>
        <p:spPr>
          <a:xfrm>
            <a:off x="16918506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C1FFC4-BBBD-C1D0-0DB7-2A54F3FCECEE}"/>
              </a:ext>
            </a:extLst>
          </p:cNvPr>
          <p:cNvSpPr txBox="1"/>
          <p:nvPr/>
        </p:nvSpPr>
        <p:spPr>
          <a:xfrm>
            <a:off x="15319355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>
                <a:latin typeface="Roboto" panose="02000000000000000000" pitchFamily="2" charset="0"/>
              </a:rPr>
              <a:t> </a:t>
            </a:r>
            <a:r>
              <a:rPr lang="en-US" sz="7200" b="1" dirty="0" err="1">
                <a:latin typeface="Roboto" panose="02000000000000000000" pitchFamily="2" charset="0"/>
              </a:rPr>
              <a:t>Unsere</a:t>
            </a:r>
            <a:r>
              <a:rPr lang="en-US" sz="7200" b="1" dirty="0">
                <a:latin typeface="Roboto" panose="02000000000000000000" pitchFamily="2" charset="0"/>
              </a:rPr>
              <a:t> </a:t>
            </a:r>
            <a:r>
              <a:rPr lang="en-US" sz="7200" b="1" dirty="0" err="1">
                <a:latin typeface="Roboto" panose="02000000000000000000" pitchFamily="2" charset="0"/>
              </a:rPr>
              <a:t>Priorität</a:t>
            </a:r>
            <a:endParaRPr lang="en-US" sz="7200" dirty="0">
              <a:latin typeface="Roboto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311848-42BE-2064-B6E0-6144F68D3083}"/>
              </a:ext>
            </a:extLst>
          </p:cNvPr>
          <p:cNvSpPr txBox="1"/>
          <p:nvPr/>
        </p:nvSpPr>
        <p:spPr>
          <a:xfrm>
            <a:off x="10380133" y="8976003"/>
            <a:ext cx="13480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Ohne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lebensmittelbedingte</a:t>
            </a:r>
            <a:r>
              <a:rPr lang="en-US" sz="4800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Erkrankungen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212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BE88158C-247F-3EE3-2F79-69E048B5F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715620F-750A-14F9-0EDB-89D9AE6D7738}"/>
              </a:ext>
            </a:extLst>
          </p:cNvPr>
          <p:cNvSpPr/>
          <p:nvPr/>
        </p:nvSpPr>
        <p:spPr>
          <a:xfrm flipV="1">
            <a:off x="9833110" y="8949122"/>
            <a:ext cx="14147691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6E79A0-6A78-1C89-790C-D0245B241FBB}"/>
              </a:ext>
            </a:extLst>
          </p:cNvPr>
          <p:cNvSpPr/>
          <p:nvPr/>
        </p:nvSpPr>
        <p:spPr>
          <a:xfrm>
            <a:off x="337206" y="308045"/>
            <a:ext cx="749872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A6A517-FBCD-EFD3-E2B6-CA19AEF20A60}"/>
              </a:ext>
            </a:extLst>
          </p:cNvPr>
          <p:cNvSpPr txBox="1"/>
          <p:nvPr/>
        </p:nvSpPr>
        <p:spPr>
          <a:xfrm>
            <a:off x="495860" y="435798"/>
            <a:ext cx="7498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Saisonal</a:t>
            </a:r>
            <a:r>
              <a:rPr lang="en-US" sz="4800" i="1" dirty="0">
                <a:latin typeface="Roboto" panose="02000000000000000000" pitchFamily="2" charset="0"/>
              </a:rPr>
              <a:t> und </a:t>
            </a:r>
            <a:r>
              <a:rPr lang="en-US" sz="4800" i="1" dirty="0" err="1">
                <a:latin typeface="Roboto" panose="02000000000000000000" pitchFamily="2" charset="0"/>
              </a:rPr>
              <a:t>nachhaltig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3FCB26-B841-B58E-774C-FADBD9172062}"/>
              </a:ext>
            </a:extLst>
          </p:cNvPr>
          <p:cNvSpPr txBox="1"/>
          <p:nvPr/>
        </p:nvSpPr>
        <p:spPr>
          <a:xfrm>
            <a:off x="9635068" y="8311472"/>
            <a:ext cx="141476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Sinnvolle</a:t>
            </a:r>
            <a:r>
              <a:rPr lang="en-US" sz="4800" i="1" dirty="0">
                <a:latin typeface="Roboto" panose="02000000000000000000" pitchFamily="2" charset="0"/>
              </a:rPr>
              <a:t> Tipps </a:t>
            </a:r>
            <a:r>
              <a:rPr lang="en-US" sz="4800" i="1" dirty="0" err="1">
                <a:latin typeface="Roboto" panose="02000000000000000000" pitchFamily="2" charset="0"/>
              </a:rPr>
              <a:t>zum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Umgang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mit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Lebensmitteln</a:t>
            </a:r>
            <a:r>
              <a:rPr lang="en-US" sz="4800" i="1" dirty="0">
                <a:latin typeface="Roboto" panose="02000000000000000000" pitchFamily="2" charset="0"/>
              </a:rPr>
              <a:t>? 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05C4C3-BA6E-39C1-77F1-DC72A8E08AC1}"/>
              </a:ext>
            </a:extLst>
          </p:cNvPr>
          <p:cNvSpPr/>
          <p:nvPr/>
        </p:nvSpPr>
        <p:spPr>
          <a:xfrm>
            <a:off x="337207" y="1266795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BB1C20-EDF6-7335-BEB7-B22C185D4362}"/>
              </a:ext>
            </a:extLst>
          </p:cNvPr>
          <p:cNvSpPr txBox="1"/>
          <p:nvPr/>
        </p:nvSpPr>
        <p:spPr>
          <a:xfrm>
            <a:off x="495860" y="1207695"/>
            <a:ext cx="4721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latin typeface="Roboto" panose="02000000000000000000" pitchFamily="2" charset="0"/>
              </a:rPr>
              <a:t>Ihre</a:t>
            </a:r>
            <a:r>
              <a:rPr lang="en-US" sz="7200" b="1" dirty="0">
                <a:latin typeface="Roboto" panose="02000000000000000000" pitchFamily="2" charset="0"/>
              </a:rPr>
              <a:t> Wahl</a:t>
            </a:r>
            <a:endParaRPr lang="en-US" sz="7200" dirty="0">
              <a:latin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3EA244-9126-F001-8311-196557636F7C}"/>
              </a:ext>
            </a:extLst>
          </p:cNvPr>
          <p:cNvSpPr/>
          <p:nvPr/>
        </p:nvSpPr>
        <p:spPr>
          <a:xfrm>
            <a:off x="16840685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A00AB8-6CFD-4D47-A69C-0F581BECA524}"/>
              </a:ext>
            </a:extLst>
          </p:cNvPr>
          <p:cNvSpPr txBox="1"/>
          <p:nvPr/>
        </p:nvSpPr>
        <p:spPr>
          <a:xfrm>
            <a:off x="15241534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>
                <a:latin typeface="Roboto" panose="02000000000000000000" pitchFamily="2" charset="0"/>
              </a:rPr>
              <a:t> </a:t>
            </a:r>
            <a:r>
              <a:rPr lang="en-US" sz="7200" b="1" dirty="0" err="1">
                <a:latin typeface="Roboto" panose="02000000000000000000" pitchFamily="2" charset="0"/>
              </a:rPr>
              <a:t>Unsere</a:t>
            </a:r>
            <a:r>
              <a:rPr lang="en-US" sz="7200" b="1" dirty="0">
                <a:latin typeface="Roboto" panose="02000000000000000000" pitchFamily="2" charset="0"/>
              </a:rPr>
              <a:t> </a:t>
            </a:r>
            <a:r>
              <a:rPr lang="en-US" sz="7200" b="1" dirty="0" err="1">
                <a:latin typeface="Roboto" panose="02000000000000000000" pitchFamily="2" charset="0"/>
              </a:rPr>
              <a:t>Priorität</a:t>
            </a:r>
            <a:endParaRPr lang="en-US" sz="7200" dirty="0">
              <a:latin typeface="Roboto" panose="020000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B156FE-2F9B-F7A6-E372-97D3354A1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4" y="11547825"/>
            <a:ext cx="24487632" cy="216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57ACB4E-F581-4C78-85DE-6A13D90DDF5A}"/>
</file>

<file path=customXml/itemProps2.xml><?xml version="1.0" encoding="utf-8"?>
<ds:datastoreItem xmlns:ds="http://schemas.openxmlformats.org/officeDocument/2006/customXml" ds:itemID="{876DBF88-8535-4DA7-B5A6-FC1BA92CA3E9}"/>
</file>

<file path=customXml/itemProps3.xml><?xml version="1.0" encoding="utf-8"?>
<ds:datastoreItem xmlns:ds="http://schemas.openxmlformats.org/officeDocument/2006/customXml" ds:itemID="{12ED6CA0-B654-4FCF-971B-37FF9809F34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1009</TotalTime>
  <Words>88</Words>
  <Application>Microsoft Macintosh PowerPoint</Application>
  <PresentationFormat>Custom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33</cp:revision>
  <dcterms:created xsi:type="dcterms:W3CDTF">2024-06-06T13:31:57Z</dcterms:created>
  <dcterms:modified xsi:type="dcterms:W3CDTF">2025-05-16T02:13:25Z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