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6" r:id="rId5"/>
    <p:sldId id="261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C4A47-1A08-4ABF-A014-40724E3285D2}" v="17" dt="2025-06-03T09:01:31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1ACC4A47-1A08-4ABF-A014-40724E3285D2}"/>
    <pc:docChg chg="addSld delSld modSld">
      <pc:chgData name="Barabucci, Claudia" userId="S::claudia.barabucci@gopa.eu::5972fce7-4b5c-405c-9f83-b43540fc848d" providerId="AD" clId="Web-{1ACC4A47-1A08-4ABF-A014-40724E3285D2}" dt="2025-06-03T09:01:31.904" v="9" actId="20577"/>
      <pc:docMkLst>
        <pc:docMk/>
      </pc:docMkLst>
      <pc:sldChg chg="del">
        <pc:chgData name="Barabucci, Claudia" userId="S::claudia.barabucci@gopa.eu::5972fce7-4b5c-405c-9f83-b43540fc848d" providerId="AD" clId="Web-{1ACC4A47-1A08-4ABF-A014-40724E3285D2}" dt="2025-06-03T09:00:52.106" v="1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1ACC4A47-1A08-4ABF-A014-40724E3285D2}" dt="2025-06-03T09:00:55.090" v="2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1ACC4A47-1A08-4ABF-A014-40724E3285D2}" dt="2025-06-03T09:01:31.904" v="9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1ACC4A47-1A08-4ABF-A014-40724E3285D2}" dt="2025-06-03T09:01:31.904" v="9" actId="20577"/>
          <ac:spMkLst>
            <pc:docMk/>
            <pc:sldMk cId="3301279087" sldId="260"/>
            <ac:spMk id="10" creationId="{7EE0E7B4-B451-4C5D-8837-B5C212361377}"/>
          </ac:spMkLst>
        </pc:spChg>
      </pc:sldChg>
      <pc:sldChg chg="modSp">
        <pc:chgData name="Barabucci, Claudia" userId="S::claudia.barabucci@gopa.eu::5972fce7-4b5c-405c-9f83-b43540fc848d" providerId="AD" clId="Web-{1ACC4A47-1A08-4ABF-A014-40724E3285D2}" dt="2025-06-03T09:01:24.060" v="7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1ACC4A47-1A08-4ABF-A014-40724E3285D2}" dt="2025-06-03T09:01:24.060" v="7" actId="20577"/>
          <ac:spMkLst>
            <pc:docMk/>
            <pc:sldMk cId="2856399862" sldId="261"/>
            <ac:spMk id="10" creationId="{502A9CBD-9C97-472C-3829-0472686BF6A9}"/>
          </ac:spMkLst>
        </pc:spChg>
      </pc:sldChg>
      <pc:sldChg chg="del">
        <pc:chgData name="Barabucci, Claudia" userId="S::claudia.barabucci@gopa.eu::5972fce7-4b5c-405c-9f83-b43540fc848d" providerId="AD" clId="Web-{1ACC4A47-1A08-4ABF-A014-40724E3285D2}" dt="2025-06-03T09:00:55.450" v="3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1ACC4A47-1A08-4ABF-A014-40724E3285D2}" dt="2025-06-03T09:01:21.216" v="5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1ACC4A47-1A08-4ABF-A014-40724E3285D2}" dt="2025-06-03T09:01:21.216" v="5" actId="20577"/>
          <ac:spMkLst>
            <pc:docMk/>
            <pc:sldMk cId="868325399" sldId="266"/>
            <ac:spMk id="10" creationId="{58F67190-9BC2-1350-761D-DA0C69F66F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A61FB2-E039-BCDC-5344-4C7404A316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0" name="Picture 19" descr="A black and white logo&#10;&#10;Description automatically generated">
            <a:extLst>
              <a:ext uri="{FF2B5EF4-FFF2-40B4-BE49-F238E27FC236}">
                <a16:creationId xmlns:a16="http://schemas.microsoft.com/office/drawing/2014/main" id="{B23F6A04-4AA2-1086-59F2-AEB5FEDEA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FB2E74-DAC1-E582-07D3-904A4520A8AD}"/>
              </a:ext>
            </a:extLst>
          </p:cNvPr>
          <p:cNvSpPr/>
          <p:nvPr/>
        </p:nvSpPr>
        <p:spPr>
          <a:xfrm flipV="1">
            <a:off x="7702061" y="9694743"/>
            <a:ext cx="57429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9A66F-D500-BA95-D4BF-4A3278D8A63E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Bilim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iş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başında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8CEE7-11C1-ABF2-C992-09226A575B6B}"/>
              </a:ext>
            </a:extLst>
          </p:cNvPr>
          <p:cNvSpPr/>
          <p:nvPr/>
        </p:nvSpPr>
        <p:spPr>
          <a:xfrm>
            <a:off x="1765008" y="10666198"/>
            <a:ext cx="1168004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D77F03-2957-C0FE-68BD-300E55BF414E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gıda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güvenliğini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birlikte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sağlıyoruz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B2CBE-D19D-7D85-FD27-8157E75318EB}"/>
              </a:ext>
            </a:extLst>
          </p:cNvPr>
          <p:cNvSpPr/>
          <p:nvPr/>
        </p:nvSpPr>
        <p:spPr>
          <a:xfrm>
            <a:off x="1" y="744450"/>
            <a:ext cx="736507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ACD923-34C3-EDA8-9B8F-8D49FE1EF1FA}"/>
              </a:ext>
            </a:extLst>
          </p:cNvPr>
          <p:cNvSpPr/>
          <p:nvPr/>
        </p:nvSpPr>
        <p:spPr>
          <a:xfrm>
            <a:off x="-2" y="1956561"/>
            <a:ext cx="96968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F67190-9BC2-1350-761D-DA0C69F66FE1}"/>
              </a:ext>
            </a:extLst>
          </p:cNvPr>
          <p:cNvSpPr txBox="1"/>
          <p:nvPr/>
        </p:nvSpPr>
        <p:spPr>
          <a:xfrm>
            <a:off x="774699" y="711200"/>
            <a:ext cx="892219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Dünya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Gıda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Güvenliği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Günü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7" name="Picture 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E07DC9F4-5945-F26E-EAE2-E90D6BE81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7A0207-C1F9-D807-C0F0-38C721FC74DA}"/>
              </a:ext>
            </a:extLst>
          </p:cNvPr>
          <p:cNvSpPr txBox="1"/>
          <p:nvPr/>
        </p:nvSpPr>
        <p:spPr>
          <a:xfrm>
            <a:off x="373411" y="12406128"/>
            <a:ext cx="2852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8EA8A2-72F4-938B-8A71-09CB1C0B090A}"/>
              </a:ext>
            </a:extLst>
          </p:cNvPr>
          <p:cNvGrpSpPr/>
          <p:nvPr/>
        </p:nvGrpSpPr>
        <p:grpSpPr>
          <a:xfrm>
            <a:off x="4454639" y="12442989"/>
            <a:ext cx="4311954" cy="871694"/>
            <a:chOff x="3926523" y="12353313"/>
            <a:chExt cx="5156562" cy="1042438"/>
          </a:xfrm>
        </p:grpSpPr>
        <p:pic>
          <p:nvPicPr>
            <p:cNvPr id="13" name="Picture 12" descr="A circular logo with blue and green leaves&#10;&#10;Description automatically generated">
              <a:extLst>
                <a:ext uri="{FF2B5EF4-FFF2-40B4-BE49-F238E27FC236}">
                  <a16:creationId xmlns:a16="http://schemas.microsoft.com/office/drawing/2014/main" id="{A49BD3C8-3DAB-FE96-50F9-74D68FA6C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2586" y="12356281"/>
              <a:ext cx="1042415" cy="1039470"/>
            </a:xfrm>
            <a:prstGeom prst="rect">
              <a:avLst/>
            </a:prstGeom>
          </p:spPr>
        </p:pic>
        <p:pic>
          <p:nvPicPr>
            <p:cNvPr id="14" name="Resim 8">
              <a:extLst>
                <a:ext uri="{FF2B5EF4-FFF2-40B4-BE49-F238E27FC236}">
                  <a16:creationId xmlns:a16="http://schemas.microsoft.com/office/drawing/2014/main" id="{EFDDC1EC-67F7-F4CD-9253-C7A193A06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6523" y="12353313"/>
              <a:ext cx="1037933" cy="1039829"/>
            </a:xfrm>
            <a:prstGeom prst="rect">
              <a:avLst/>
            </a:prstGeom>
          </p:spPr>
        </p:pic>
        <p:pic>
          <p:nvPicPr>
            <p:cNvPr id="15" name="Resim 18">
              <a:extLst>
                <a:ext uri="{FF2B5EF4-FFF2-40B4-BE49-F238E27FC236}">
                  <a16:creationId xmlns:a16="http://schemas.microsoft.com/office/drawing/2014/main" id="{2DDC96DE-CC03-C387-ED67-118B8DE75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5942" y="12415360"/>
              <a:ext cx="2457143" cy="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46D77F-C9C3-4AEF-B0A3-58370F2464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47472485-7CEB-247D-1A04-AC158A718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D4D7FB-2E7B-8A52-BD2E-75ABDA208D12}"/>
              </a:ext>
            </a:extLst>
          </p:cNvPr>
          <p:cNvSpPr/>
          <p:nvPr/>
        </p:nvSpPr>
        <p:spPr>
          <a:xfrm flipV="1">
            <a:off x="7702061" y="9694743"/>
            <a:ext cx="57429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7A8E8-6094-86CD-0A78-3C7AAFF48284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Bilim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iş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başında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B64492-1508-69E6-3F45-0E1BDC8B992B}"/>
              </a:ext>
            </a:extLst>
          </p:cNvPr>
          <p:cNvSpPr/>
          <p:nvPr/>
        </p:nvSpPr>
        <p:spPr>
          <a:xfrm>
            <a:off x="1765008" y="10666198"/>
            <a:ext cx="1168004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059A11-AE2C-E03A-1958-ED55719E90CB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gıda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güvenliğini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birlikte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sağlıyoruz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CC9D82-A8EE-75D2-0F5E-083B774D84A0}"/>
              </a:ext>
            </a:extLst>
          </p:cNvPr>
          <p:cNvSpPr/>
          <p:nvPr/>
        </p:nvSpPr>
        <p:spPr>
          <a:xfrm>
            <a:off x="1" y="744450"/>
            <a:ext cx="736507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D90D61-114A-99E7-E669-2C1CB225C5B0}"/>
              </a:ext>
            </a:extLst>
          </p:cNvPr>
          <p:cNvSpPr/>
          <p:nvPr/>
        </p:nvSpPr>
        <p:spPr>
          <a:xfrm>
            <a:off x="-2" y="1956561"/>
            <a:ext cx="96968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2A9CBD-9C97-472C-3829-0472686BF6A9}"/>
              </a:ext>
            </a:extLst>
          </p:cNvPr>
          <p:cNvSpPr txBox="1"/>
          <p:nvPr/>
        </p:nvSpPr>
        <p:spPr>
          <a:xfrm>
            <a:off x="774699" y="711200"/>
            <a:ext cx="892219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Dünya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Gıda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Güvenliği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Günü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37040A32-A4A8-5445-B9D8-56C4D0998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6A3344-A717-0C3E-80B4-A130016CF52F}"/>
              </a:ext>
            </a:extLst>
          </p:cNvPr>
          <p:cNvSpPr txBox="1"/>
          <p:nvPr/>
        </p:nvSpPr>
        <p:spPr>
          <a:xfrm>
            <a:off x="373411" y="12406128"/>
            <a:ext cx="2852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C2C4EB-078B-030E-7708-BFFA424A80B8}"/>
              </a:ext>
            </a:extLst>
          </p:cNvPr>
          <p:cNvGrpSpPr/>
          <p:nvPr/>
        </p:nvGrpSpPr>
        <p:grpSpPr>
          <a:xfrm>
            <a:off x="4454639" y="12442989"/>
            <a:ext cx="4311954" cy="871694"/>
            <a:chOff x="3926523" y="12353313"/>
            <a:chExt cx="5156562" cy="1042438"/>
          </a:xfrm>
        </p:grpSpPr>
        <p:pic>
          <p:nvPicPr>
            <p:cNvPr id="14" name="Picture 13" descr="A circular logo with blue and green leaves&#10;&#10;Description automatically generated">
              <a:extLst>
                <a:ext uri="{FF2B5EF4-FFF2-40B4-BE49-F238E27FC236}">
                  <a16:creationId xmlns:a16="http://schemas.microsoft.com/office/drawing/2014/main" id="{929A4667-2CF2-D4BD-881F-1C7BB0102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2586" y="12356281"/>
              <a:ext cx="1042415" cy="1039470"/>
            </a:xfrm>
            <a:prstGeom prst="rect">
              <a:avLst/>
            </a:prstGeom>
          </p:spPr>
        </p:pic>
        <p:pic>
          <p:nvPicPr>
            <p:cNvPr id="16" name="Resim 8">
              <a:extLst>
                <a:ext uri="{FF2B5EF4-FFF2-40B4-BE49-F238E27FC236}">
                  <a16:creationId xmlns:a16="http://schemas.microsoft.com/office/drawing/2014/main" id="{643EC7E7-E129-4DFD-BF51-BAC548392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6523" y="12353313"/>
              <a:ext cx="1037933" cy="1039829"/>
            </a:xfrm>
            <a:prstGeom prst="rect">
              <a:avLst/>
            </a:prstGeom>
          </p:spPr>
        </p:pic>
        <p:pic>
          <p:nvPicPr>
            <p:cNvPr id="17" name="Resim 18">
              <a:extLst>
                <a:ext uri="{FF2B5EF4-FFF2-40B4-BE49-F238E27FC236}">
                  <a16:creationId xmlns:a16="http://schemas.microsoft.com/office/drawing/2014/main" id="{6BAB8518-84D8-A8C0-BE0A-DEAA4FC1F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5942" y="12415360"/>
              <a:ext cx="2457143" cy="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6778D7-389C-9E3A-652F-87DA79347A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FCCD8FB2-F805-325A-2A4A-8E6A539A97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9DE352-1CCC-CBF1-533B-845F7C9AECB2}"/>
              </a:ext>
            </a:extLst>
          </p:cNvPr>
          <p:cNvSpPr/>
          <p:nvPr/>
        </p:nvSpPr>
        <p:spPr>
          <a:xfrm flipV="1">
            <a:off x="7702061" y="9694743"/>
            <a:ext cx="57429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03CD52-4E4B-6897-3C62-BAA122739C74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Bilim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iş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başında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43BAD7-8C76-156B-4FEA-7105BFDC6A45}"/>
              </a:ext>
            </a:extLst>
          </p:cNvPr>
          <p:cNvSpPr/>
          <p:nvPr/>
        </p:nvSpPr>
        <p:spPr>
          <a:xfrm>
            <a:off x="1765008" y="10666198"/>
            <a:ext cx="1168004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5A8A48-482D-9B2F-107F-BCE1308EA4E9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gıda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güvenliğini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birlikte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sağlıyoruz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105842-77E9-914F-4026-2F80B01DC77A}"/>
              </a:ext>
            </a:extLst>
          </p:cNvPr>
          <p:cNvSpPr/>
          <p:nvPr/>
        </p:nvSpPr>
        <p:spPr>
          <a:xfrm>
            <a:off x="1" y="744450"/>
            <a:ext cx="736507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9CB481-5E8C-17D8-F7CE-A6EE5E7A5247}"/>
              </a:ext>
            </a:extLst>
          </p:cNvPr>
          <p:cNvSpPr/>
          <p:nvPr/>
        </p:nvSpPr>
        <p:spPr>
          <a:xfrm>
            <a:off x="-2" y="1956561"/>
            <a:ext cx="96968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E0E7B4-B451-4C5D-8837-B5C212361377}"/>
              </a:ext>
            </a:extLst>
          </p:cNvPr>
          <p:cNvSpPr txBox="1"/>
          <p:nvPr/>
        </p:nvSpPr>
        <p:spPr>
          <a:xfrm>
            <a:off x="774699" y="711200"/>
            <a:ext cx="892219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Dünya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Gıda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Güvenliği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Günü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7BDA32D-B14C-12E9-2862-AA47EA5E2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AB918BA-5ED5-B031-1DD8-487D6978C833}"/>
              </a:ext>
            </a:extLst>
          </p:cNvPr>
          <p:cNvSpPr txBox="1"/>
          <p:nvPr/>
        </p:nvSpPr>
        <p:spPr>
          <a:xfrm>
            <a:off x="373411" y="12406128"/>
            <a:ext cx="2852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BB935B-18D5-964E-744C-92D35B801D13}"/>
              </a:ext>
            </a:extLst>
          </p:cNvPr>
          <p:cNvGrpSpPr/>
          <p:nvPr/>
        </p:nvGrpSpPr>
        <p:grpSpPr>
          <a:xfrm>
            <a:off x="4454639" y="12442989"/>
            <a:ext cx="4311954" cy="871694"/>
            <a:chOff x="3926523" y="12353313"/>
            <a:chExt cx="5156562" cy="1042438"/>
          </a:xfrm>
        </p:grpSpPr>
        <p:pic>
          <p:nvPicPr>
            <p:cNvPr id="14" name="Picture 13" descr="A circular logo with blue and green leaves&#10;&#10;Description automatically generated">
              <a:extLst>
                <a:ext uri="{FF2B5EF4-FFF2-40B4-BE49-F238E27FC236}">
                  <a16:creationId xmlns:a16="http://schemas.microsoft.com/office/drawing/2014/main" id="{34F825A8-305E-6A16-C5FE-44FCD4251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2586" y="12356281"/>
              <a:ext cx="1042415" cy="1039470"/>
            </a:xfrm>
            <a:prstGeom prst="rect">
              <a:avLst/>
            </a:prstGeom>
          </p:spPr>
        </p:pic>
        <p:pic>
          <p:nvPicPr>
            <p:cNvPr id="16" name="Resim 8">
              <a:extLst>
                <a:ext uri="{FF2B5EF4-FFF2-40B4-BE49-F238E27FC236}">
                  <a16:creationId xmlns:a16="http://schemas.microsoft.com/office/drawing/2014/main" id="{2C81616D-E7A4-27A5-86DC-066761727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6523" y="12353313"/>
              <a:ext cx="1037933" cy="1039829"/>
            </a:xfrm>
            <a:prstGeom prst="rect">
              <a:avLst/>
            </a:prstGeom>
          </p:spPr>
        </p:pic>
        <p:pic>
          <p:nvPicPr>
            <p:cNvPr id="17" name="Resim 18">
              <a:extLst>
                <a:ext uri="{FF2B5EF4-FFF2-40B4-BE49-F238E27FC236}">
                  <a16:creationId xmlns:a16="http://schemas.microsoft.com/office/drawing/2014/main" id="{72EB1913-9EA2-0B3C-CCD5-88590BD04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5942" y="12415360"/>
              <a:ext cx="2457143" cy="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3.xml><?xml version="1.0" encoding="utf-8"?>
<ds:datastoreItem xmlns:ds="http://schemas.openxmlformats.org/officeDocument/2006/customXml" ds:itemID="{B717CA06-8ADF-4B8C-940D-7F8BB339458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95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58</cp:revision>
  <dcterms:created xsi:type="dcterms:W3CDTF">2024-06-06T13:31:57Z</dcterms:created>
  <dcterms:modified xsi:type="dcterms:W3CDTF">2025-06-03T09:01:36Z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