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6" r:id="rId5"/>
    <p:sldId id="261" r:id="rId6"/>
    <p:sldId id="260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64"/>
    <p:restoredTop sz="94694"/>
  </p:normalViewPr>
  <p:slideViewPr>
    <p:cSldViewPr snapToGrid="0">
      <p:cViewPr varScale="1">
        <p:scale>
          <a:sx n="53" d="100"/>
          <a:sy n="53" d="100"/>
        </p:scale>
        <p:origin x="250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C339A71-06C5-9567-D983-3CE64B8E841B}"/>
              </a:ext>
            </a:extLst>
          </p:cNvPr>
          <p:cNvSpPr/>
          <p:nvPr/>
        </p:nvSpPr>
        <p:spPr>
          <a:xfrm flipV="1">
            <a:off x="6528391" y="9694743"/>
            <a:ext cx="691666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F738D3-D498-31B7-6284-C08C44FACDC5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Shkenca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në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veprim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604E4E-5DA4-B411-F421-6F31C1D6B42A}"/>
              </a:ext>
            </a:extLst>
          </p:cNvPr>
          <p:cNvSpPr/>
          <p:nvPr/>
        </p:nvSpPr>
        <p:spPr>
          <a:xfrm>
            <a:off x="1956392" y="10666198"/>
            <a:ext cx="11488664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EFA991-A862-E36B-0DED-AFAA29EF2862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së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bashku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për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sigurinë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ushqimore</a:t>
            </a:r>
            <a:endParaRPr lang="en-US" sz="5000" dirty="0">
              <a:solidFill>
                <a:srgbClr val="282829"/>
              </a:solidFill>
              <a:latin typeface="Montserrat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88CCCD-1BC8-44BD-1ACA-ABB34A5AEEBE}"/>
              </a:ext>
            </a:extLst>
          </p:cNvPr>
          <p:cNvSpPr/>
          <p:nvPr/>
        </p:nvSpPr>
        <p:spPr>
          <a:xfrm>
            <a:off x="1" y="744450"/>
            <a:ext cx="942044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B33AEC-A402-B320-0D08-0F74C35ABB52}"/>
              </a:ext>
            </a:extLst>
          </p:cNvPr>
          <p:cNvSpPr/>
          <p:nvPr/>
        </p:nvSpPr>
        <p:spPr>
          <a:xfrm>
            <a:off x="-2" y="1956561"/>
            <a:ext cx="11993528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A2EEA9-2C0F-A506-C5AD-3785FE75B04D}"/>
              </a:ext>
            </a:extLst>
          </p:cNvPr>
          <p:cNvSpPr txBox="1"/>
          <p:nvPr/>
        </p:nvSpPr>
        <p:spPr>
          <a:xfrm>
            <a:off x="774699" y="711200"/>
            <a:ext cx="117717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Dita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 pitchFamily="2" charset="77"/>
              </a:rPr>
              <a:t>Botërore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 e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 pitchFamily="2" charset="77"/>
              </a:rPr>
              <a:t>Sigurisë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 pitchFamily="2" charset="77"/>
              </a:rPr>
              <a:t>Ushqimore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67C07ED-1A8A-BFC9-E2B5-232EF68FEE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0C95FC32-513B-EC5A-6482-DBD858848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521B18BF-1B32-D60C-409B-33E6D870C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BCCA4F7-8912-E698-257E-5A94E3629CE5}"/>
              </a:ext>
            </a:extLst>
          </p:cNvPr>
          <p:cNvSpPr txBox="1"/>
          <p:nvPr/>
        </p:nvSpPr>
        <p:spPr>
          <a:xfrm>
            <a:off x="373411" y="12406128"/>
            <a:ext cx="5987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4" name="Picture 13" descr="A green and black logo&#10;&#10;Description automatically generated">
            <a:extLst>
              <a:ext uri="{FF2B5EF4-FFF2-40B4-BE49-F238E27FC236}">
                <a16:creationId xmlns:a16="http://schemas.microsoft.com/office/drawing/2014/main" id="{8A053C65-2E6C-D32C-D4AC-03B8515651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7606" y="12481711"/>
            <a:ext cx="2431021" cy="85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67852-F6E8-1028-9171-4920DE40E41A}"/>
              </a:ext>
            </a:extLst>
          </p:cNvPr>
          <p:cNvSpPr/>
          <p:nvPr/>
        </p:nvSpPr>
        <p:spPr>
          <a:xfrm flipV="1">
            <a:off x="6528391" y="9694743"/>
            <a:ext cx="691666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9F89A8-ED8F-5E70-4D20-8265C4721041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Shkenca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në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veprim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20846A-096A-EA1D-5E53-4AC2DAAC5481}"/>
              </a:ext>
            </a:extLst>
          </p:cNvPr>
          <p:cNvSpPr/>
          <p:nvPr/>
        </p:nvSpPr>
        <p:spPr>
          <a:xfrm>
            <a:off x="1956392" y="10666198"/>
            <a:ext cx="11488664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8FCD74-BC41-C1D2-91C1-C82A0F89E1D0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së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bashku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për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sigurinë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ushqimore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86B5A7A-D8B7-E9A8-2442-CB69C2A9D5FD}"/>
              </a:ext>
            </a:extLst>
          </p:cNvPr>
          <p:cNvSpPr/>
          <p:nvPr/>
        </p:nvSpPr>
        <p:spPr>
          <a:xfrm>
            <a:off x="1" y="744450"/>
            <a:ext cx="942044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D4AA61-15A3-3C01-62C3-195B06C9207A}"/>
              </a:ext>
            </a:extLst>
          </p:cNvPr>
          <p:cNvSpPr/>
          <p:nvPr/>
        </p:nvSpPr>
        <p:spPr>
          <a:xfrm>
            <a:off x="-2" y="1956561"/>
            <a:ext cx="11993528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7569E0-C09C-76B0-7DC1-2F31F7CB8A1A}"/>
              </a:ext>
            </a:extLst>
          </p:cNvPr>
          <p:cNvSpPr txBox="1"/>
          <p:nvPr/>
        </p:nvSpPr>
        <p:spPr>
          <a:xfrm>
            <a:off x="774699" y="711200"/>
            <a:ext cx="117717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Dita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 pitchFamily="2" charset="77"/>
              </a:rPr>
              <a:t>Botërore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 e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 pitchFamily="2" charset="77"/>
              </a:rPr>
              <a:t>Sigurisë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 pitchFamily="2" charset="77"/>
              </a:rPr>
              <a:t>Ushqimore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. </a:t>
            </a:r>
            <a:endParaRPr lang="en-GB" sz="8000" dirty="0">
              <a:solidFill>
                <a:srgbClr val="282829"/>
              </a:solidFill>
              <a:effectLst/>
              <a:latin typeface="Montserrat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0D18F3-8462-00D9-183F-450499B4591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D4306FB0-CC46-9BE9-7894-69CA1B4E75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03F89976-46C1-9784-7A86-44BC713CCC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03DC315-6340-41FA-B876-4FAAEE2B36D1}"/>
              </a:ext>
            </a:extLst>
          </p:cNvPr>
          <p:cNvSpPr txBox="1"/>
          <p:nvPr/>
        </p:nvSpPr>
        <p:spPr>
          <a:xfrm>
            <a:off x="373411" y="12406128"/>
            <a:ext cx="5987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Picture 12" descr="A green and black logo&#10;&#10;Description automatically generated">
            <a:extLst>
              <a:ext uri="{FF2B5EF4-FFF2-40B4-BE49-F238E27FC236}">
                <a16:creationId xmlns:a16="http://schemas.microsoft.com/office/drawing/2014/main" id="{55B4C00E-F217-C578-3A5E-3BD7E05D34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7606" y="12481711"/>
            <a:ext cx="2431021" cy="85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1EB7540-9A24-20FA-5C56-DCB2EF877AAC}"/>
              </a:ext>
            </a:extLst>
          </p:cNvPr>
          <p:cNvSpPr/>
          <p:nvPr/>
        </p:nvSpPr>
        <p:spPr>
          <a:xfrm flipV="1">
            <a:off x="6528391" y="9694743"/>
            <a:ext cx="691666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4604B2-A3AA-9B7F-08FB-E47065F21697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Shkenca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në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veprim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7346542-95FD-2EB7-600F-0882DC04567E}"/>
              </a:ext>
            </a:extLst>
          </p:cNvPr>
          <p:cNvSpPr/>
          <p:nvPr/>
        </p:nvSpPr>
        <p:spPr>
          <a:xfrm>
            <a:off x="1956392" y="10666198"/>
            <a:ext cx="11488664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CB54B4-1017-2243-C31E-5ABE5162ED8A}"/>
              </a:ext>
            </a:extLst>
          </p:cNvPr>
          <p:cNvSpPr txBox="1"/>
          <p:nvPr/>
        </p:nvSpPr>
        <p:spPr>
          <a:xfrm>
            <a:off x="997528" y="10703321"/>
            <a:ext cx="122833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së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bashku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për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sigurinë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ushqimore</a:t>
            </a:r>
            <a:endParaRPr lang="en-US" sz="5000" dirty="0">
              <a:solidFill>
                <a:srgbClr val="282829"/>
              </a:solidFill>
              <a:latin typeface="Montserrat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72BFBF-1315-1C1D-CBE8-074812213B67}"/>
              </a:ext>
            </a:extLst>
          </p:cNvPr>
          <p:cNvSpPr/>
          <p:nvPr/>
        </p:nvSpPr>
        <p:spPr>
          <a:xfrm>
            <a:off x="1" y="744450"/>
            <a:ext cx="9420446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080C2B-FCA3-6016-D6A5-9905D5FD09DA}"/>
              </a:ext>
            </a:extLst>
          </p:cNvPr>
          <p:cNvSpPr/>
          <p:nvPr/>
        </p:nvSpPr>
        <p:spPr>
          <a:xfrm>
            <a:off x="-2" y="1956561"/>
            <a:ext cx="11993528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1D0264-DA28-31A0-CC9A-A10D5AB816E3}"/>
              </a:ext>
            </a:extLst>
          </p:cNvPr>
          <p:cNvSpPr txBox="1"/>
          <p:nvPr/>
        </p:nvSpPr>
        <p:spPr>
          <a:xfrm>
            <a:off x="774699" y="711200"/>
            <a:ext cx="117717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Dita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 pitchFamily="2" charset="77"/>
              </a:rPr>
              <a:t>Botërore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 e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 pitchFamily="2" charset="77"/>
              </a:rPr>
              <a:t>Sigurisë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 pitchFamily="2" charset="77"/>
              </a:rPr>
              <a:t>Ushqimore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D50CC81-794C-79D7-BA1C-2C677390D1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B747AD3E-C2E6-A474-8407-53C86DD2E4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AABBD44-7321-2047-FE9B-B297444D1B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8975BB0-8CBA-DC44-388A-007D708F3BED}"/>
              </a:ext>
            </a:extLst>
          </p:cNvPr>
          <p:cNvSpPr txBox="1"/>
          <p:nvPr/>
        </p:nvSpPr>
        <p:spPr>
          <a:xfrm>
            <a:off x="373411" y="12406128"/>
            <a:ext cx="5987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Shkencë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e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besuar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ushqim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i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sigurt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Picture 12" descr="A green and black logo&#10;&#10;Description automatically generated">
            <a:extLst>
              <a:ext uri="{FF2B5EF4-FFF2-40B4-BE49-F238E27FC236}">
                <a16:creationId xmlns:a16="http://schemas.microsoft.com/office/drawing/2014/main" id="{F4B96A10-F08F-6FE9-37F6-42A6749E22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7606" y="12481711"/>
            <a:ext cx="2431021" cy="85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92C29C-83BC-43C2-B036-EB0868253F5F}">
  <ds:schemaRefs>
    <ds:schemaRef ds:uri="http://schemas.microsoft.com/office/2006/metadata/properties"/>
    <ds:schemaRef ds:uri="http://schemas.microsoft.com/office/infopath/2007/PartnerControls"/>
    <ds:schemaRef ds:uri="4f6368f1-8b3d-436b-8b27-811514ce3001"/>
    <ds:schemaRef ds:uri="89653cd1-c1a4-4050-8311-3f96f910c397"/>
  </ds:schemaRefs>
</ds:datastoreItem>
</file>

<file path=customXml/itemProps2.xml><?xml version="1.0" encoding="utf-8"?>
<ds:datastoreItem xmlns:ds="http://schemas.openxmlformats.org/officeDocument/2006/customXml" ds:itemID="{B988D027-2E16-40D6-A183-C6629CF71D40}"/>
</file>

<file path=customXml/itemProps3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65</Words>
  <Application>Microsoft Office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Montserrat</vt:lpstr>
      <vt:lpstr>Roboto Medium</vt:lpstr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Barabucci, Claudia</cp:lastModifiedBy>
  <cp:revision>50</cp:revision>
  <dcterms:created xsi:type="dcterms:W3CDTF">2024-06-06T13:31:57Z</dcterms:created>
  <dcterms:modified xsi:type="dcterms:W3CDTF">2025-06-03T08:09:43Z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</Properties>
</file>